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9"/>
  </p:notesMasterIdLst>
  <p:sldIdLst>
    <p:sldId id="342" r:id="rId2"/>
    <p:sldId id="257" r:id="rId3"/>
    <p:sldId id="259" r:id="rId4"/>
    <p:sldId id="261" r:id="rId5"/>
    <p:sldId id="260" r:id="rId6"/>
    <p:sldId id="349" r:id="rId7"/>
    <p:sldId id="268" r:id="rId8"/>
    <p:sldId id="384" r:id="rId9"/>
    <p:sldId id="269" r:id="rId10"/>
    <p:sldId id="378" r:id="rId11"/>
    <p:sldId id="314" r:id="rId12"/>
    <p:sldId id="308" r:id="rId13"/>
    <p:sldId id="287" r:id="rId14"/>
    <p:sldId id="264" r:id="rId15"/>
    <p:sldId id="344" r:id="rId16"/>
    <p:sldId id="280" r:id="rId17"/>
    <p:sldId id="316" r:id="rId18"/>
    <p:sldId id="372" r:id="rId19"/>
    <p:sldId id="285" r:id="rId20"/>
    <p:sldId id="290" r:id="rId21"/>
    <p:sldId id="322" r:id="rId22"/>
    <p:sldId id="323" r:id="rId23"/>
    <p:sldId id="356" r:id="rId24"/>
    <p:sldId id="353" r:id="rId25"/>
    <p:sldId id="360" r:id="rId26"/>
    <p:sldId id="370" r:id="rId27"/>
    <p:sldId id="352" r:id="rId28"/>
    <p:sldId id="275" r:id="rId29"/>
    <p:sldId id="311" r:id="rId30"/>
    <p:sldId id="336" r:id="rId31"/>
    <p:sldId id="276" r:id="rId32"/>
    <p:sldId id="291" r:id="rId33"/>
    <p:sldId id="331" r:id="rId34"/>
    <p:sldId id="330" r:id="rId35"/>
    <p:sldId id="334" r:id="rId36"/>
    <p:sldId id="312" r:id="rId37"/>
    <p:sldId id="375" r:id="rId38"/>
    <p:sldId id="292" r:id="rId39"/>
    <p:sldId id="313" r:id="rId40"/>
    <p:sldId id="355" r:id="rId41"/>
    <p:sldId id="304" r:id="rId42"/>
    <p:sldId id="341" r:id="rId43"/>
    <p:sldId id="393" r:id="rId44"/>
    <p:sldId id="379" r:id="rId45"/>
    <p:sldId id="376" r:id="rId46"/>
    <p:sldId id="377" r:id="rId47"/>
    <p:sldId id="382" r:id="rId48"/>
    <p:sldId id="385" r:id="rId49"/>
    <p:sldId id="383" r:id="rId50"/>
    <p:sldId id="386" r:id="rId51"/>
    <p:sldId id="387" r:id="rId52"/>
    <p:sldId id="388" r:id="rId53"/>
    <p:sldId id="389" r:id="rId54"/>
    <p:sldId id="390" r:id="rId55"/>
    <p:sldId id="392" r:id="rId56"/>
    <p:sldId id="391" r:id="rId57"/>
    <p:sldId id="343"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B29C783-8769-41DF-BA65-8E077DC4B78C}">
          <p14:sldIdLst>
            <p14:sldId id="342"/>
            <p14:sldId id="257"/>
            <p14:sldId id="259"/>
            <p14:sldId id="261"/>
            <p14:sldId id="260"/>
            <p14:sldId id="349"/>
            <p14:sldId id="268"/>
            <p14:sldId id="384"/>
            <p14:sldId id="269"/>
          </p14:sldIdLst>
        </p14:section>
        <p14:section name="Project Level Security" id="{077B7274-36C8-47FA-BBCA-15620527E99B}">
          <p14:sldIdLst>
            <p14:sldId id="378"/>
            <p14:sldId id="314"/>
            <p14:sldId id="308"/>
            <p14:sldId id="287"/>
            <p14:sldId id="264"/>
            <p14:sldId id="344"/>
            <p14:sldId id="280"/>
            <p14:sldId id="316"/>
            <p14:sldId id="372"/>
            <p14:sldId id="285"/>
            <p14:sldId id="290"/>
            <p14:sldId id="322"/>
            <p14:sldId id="323"/>
            <p14:sldId id="356"/>
            <p14:sldId id="353"/>
            <p14:sldId id="360"/>
            <p14:sldId id="370"/>
            <p14:sldId id="352"/>
            <p14:sldId id="275"/>
            <p14:sldId id="311"/>
            <p14:sldId id="336"/>
            <p14:sldId id="276"/>
            <p14:sldId id="291"/>
            <p14:sldId id="331"/>
            <p14:sldId id="330"/>
            <p14:sldId id="334"/>
            <p14:sldId id="312"/>
            <p14:sldId id="375"/>
            <p14:sldId id="292"/>
            <p14:sldId id="313"/>
            <p14:sldId id="355"/>
            <p14:sldId id="304"/>
            <p14:sldId id="341"/>
            <p14:sldId id="393"/>
          </p14:sldIdLst>
        </p14:section>
        <p14:section name="App Level Security" id="{036BBEBE-FBDC-43F8-A17B-E40405BB472B}">
          <p14:sldIdLst>
            <p14:sldId id="379"/>
            <p14:sldId id="376"/>
            <p14:sldId id="377"/>
            <p14:sldId id="382"/>
            <p14:sldId id="385"/>
            <p14:sldId id="383"/>
            <p14:sldId id="386"/>
            <p14:sldId id="387"/>
            <p14:sldId id="388"/>
            <p14:sldId id="389"/>
            <p14:sldId id="390"/>
            <p14:sldId id="392"/>
            <p14:sldId id="391"/>
            <p14:sldId id="34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7CC226-928C-4D8B-BBBC-4CA9C9955B38}" v="424" dt="2024-10-31T15:36:18.29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793" autoAdjust="0"/>
    <p:restoredTop sz="88219" autoAdjust="0"/>
  </p:normalViewPr>
  <p:slideViewPr>
    <p:cSldViewPr snapToGrid="0">
      <p:cViewPr varScale="1">
        <p:scale>
          <a:sx n="65" d="100"/>
          <a:sy n="65" d="100"/>
        </p:scale>
        <p:origin x="616" y="56"/>
      </p:cViewPr>
      <p:guideLst/>
    </p:cSldViewPr>
  </p:slideViewPr>
  <p:notesTextViewPr>
    <p:cViewPr>
      <p:scale>
        <a:sx n="100" d="100"/>
        <a:sy n="100" d="100"/>
      </p:scale>
      <p:origin x="0" y="0"/>
    </p:cViewPr>
  </p:notesTextViewPr>
  <p:sorterViewPr>
    <p:cViewPr>
      <p:scale>
        <a:sx n="110" d="100"/>
        <a:sy n="110" d="100"/>
      </p:scale>
      <p:origin x="0" y="-1370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docChgLst>
    <pc:chgData name="Mitchell Wand" userId="de9b44c55c049659" providerId="LiveId" clId="{6033B8A2-E243-4B0E-BAD3-960CC7C8BDF9}"/>
    <pc:docChg chg="undo custSel addSld delSld modSld sldOrd">
      <pc:chgData name="Mitchell Wand" userId="de9b44c55c049659" providerId="LiveId" clId="{6033B8A2-E243-4B0E-BAD3-960CC7C8BDF9}" dt="2024-03-19T20:05:51.700" v="2586" actId="20577"/>
      <pc:docMkLst>
        <pc:docMk/>
      </pc:docMkLst>
      <pc:sldChg chg="modSp mod">
        <pc:chgData name="Mitchell Wand" userId="de9b44c55c049659" providerId="LiveId" clId="{6033B8A2-E243-4B0E-BAD3-960CC7C8BDF9}" dt="2024-03-19T20:05:09.262" v="2520" actId="20577"/>
        <pc:sldMkLst>
          <pc:docMk/>
          <pc:sldMk cId="217861666" sldId="323"/>
        </pc:sldMkLst>
        <pc:spChg chg="mod">
          <ac:chgData name="Mitchell Wand" userId="de9b44c55c049659" providerId="LiveId" clId="{6033B8A2-E243-4B0E-BAD3-960CC7C8BDF9}" dt="2024-03-19T20:05:09.262" v="2520" actId="20577"/>
          <ac:spMkLst>
            <pc:docMk/>
            <pc:sldMk cId="217861666" sldId="323"/>
            <ac:spMk id="2" creationId="{A8CBC4F2-39A4-896C-6051-E89693F78F42}"/>
          </ac:spMkLst>
        </pc:spChg>
      </pc:sldChg>
      <pc:sldChg chg="modSp add mod modNotesTx">
        <pc:chgData name="Mitchell Wand" userId="de9b44c55c049659" providerId="LiveId" clId="{6033B8A2-E243-4B0E-BAD3-960CC7C8BDF9}" dt="2024-03-19T19:53:39.928" v="1473"/>
        <pc:sldMkLst>
          <pc:docMk/>
          <pc:sldMk cId="3838296255" sldId="325"/>
        </pc:sldMkLst>
        <pc:spChg chg="mod">
          <ac:chgData name="Mitchell Wand" userId="de9b44c55c049659" providerId="LiveId" clId="{6033B8A2-E243-4B0E-BAD3-960CC7C8BDF9}" dt="2024-03-19T18:56:02.300" v="607" actId="20577"/>
          <ac:spMkLst>
            <pc:docMk/>
            <pc:sldMk cId="3838296255" sldId="325"/>
            <ac:spMk id="3" creationId="{2597ABB4-F004-0A30-F785-60B74E3C41DB}"/>
          </ac:spMkLst>
        </pc:spChg>
      </pc:sldChg>
      <pc:sldChg chg="delSp mod delAnim">
        <pc:chgData name="Mitchell Wand" userId="de9b44c55c049659" providerId="LiveId" clId="{6033B8A2-E243-4B0E-BAD3-960CC7C8BDF9}" dt="2024-03-19T19:48:27.139" v="1352" actId="478"/>
        <pc:sldMkLst>
          <pc:docMk/>
          <pc:sldMk cId="3712692370" sldId="329"/>
        </pc:sldMkLst>
        <pc:spChg chg="del">
          <ac:chgData name="Mitchell Wand" userId="de9b44c55c049659" providerId="LiveId" clId="{6033B8A2-E243-4B0E-BAD3-960CC7C8BDF9}" dt="2024-03-19T19:48:27.139" v="1352" actId="478"/>
          <ac:spMkLst>
            <pc:docMk/>
            <pc:sldMk cId="3712692370" sldId="329"/>
            <ac:spMk id="5" creationId="{B3035C4C-6EBD-2880-E2B5-45DE4DB48C9D}"/>
          </ac:spMkLst>
        </pc:spChg>
      </pc:sldChg>
      <pc:sldChg chg="modSp mod">
        <pc:chgData name="Mitchell Wand" userId="de9b44c55c049659" providerId="LiveId" clId="{6033B8A2-E243-4B0E-BAD3-960CC7C8BDF9}" dt="2024-03-13T19:23:09.478" v="0" actId="20577"/>
        <pc:sldMkLst>
          <pc:docMk/>
          <pc:sldMk cId="0" sldId="342"/>
        </pc:sldMkLst>
        <pc:spChg chg="mod">
          <ac:chgData name="Mitchell Wand" userId="de9b44c55c049659" providerId="LiveId" clId="{6033B8A2-E243-4B0E-BAD3-960CC7C8BDF9}" dt="2024-03-13T19:23:09.478" v="0" actId="20577"/>
          <ac:spMkLst>
            <pc:docMk/>
            <pc:sldMk cId="0" sldId="342"/>
            <ac:spMk id="60" creationId="{00000000-0000-0000-0000-000000000000}"/>
          </ac:spMkLst>
        </pc:spChg>
      </pc:sldChg>
      <pc:sldChg chg="addSp delSp modSp mod ord addAnim delAnim modAnim modNotesTx">
        <pc:chgData name="Mitchell Wand" userId="de9b44c55c049659" providerId="LiveId" clId="{6033B8A2-E243-4B0E-BAD3-960CC7C8BDF9}" dt="2024-03-19T19:57:57.598" v="1740" actId="20577"/>
        <pc:sldMkLst>
          <pc:docMk/>
          <pc:sldMk cId="0" sldId="353"/>
        </pc:sldMkLst>
        <pc:spChg chg="mod">
          <ac:chgData name="Mitchell Wand" userId="de9b44c55c049659" providerId="LiveId" clId="{6033B8A2-E243-4B0E-BAD3-960CC7C8BDF9}" dt="2024-03-19T19:27:34.149" v="998" actId="408"/>
          <ac:spMkLst>
            <pc:docMk/>
            <pc:sldMk cId="0" sldId="353"/>
            <ac:spMk id="5" creationId="{DC1BE921-90FA-C947-D6F0-303946107DD1}"/>
          </ac:spMkLst>
        </pc:spChg>
        <pc:spChg chg="mod">
          <ac:chgData name="Mitchell Wand" userId="de9b44c55c049659" providerId="LiveId" clId="{6033B8A2-E243-4B0E-BAD3-960CC7C8BDF9}" dt="2024-03-19T19:27:34.149" v="998" actId="408"/>
          <ac:spMkLst>
            <pc:docMk/>
            <pc:sldMk cId="0" sldId="353"/>
            <ac:spMk id="6" creationId="{411F91D3-DA14-8D43-3AE2-66EF85439CC5}"/>
          </ac:spMkLst>
        </pc:spChg>
        <pc:spChg chg="mod ord">
          <ac:chgData name="Mitchell Wand" userId="de9b44c55c049659" providerId="LiveId" clId="{6033B8A2-E243-4B0E-BAD3-960CC7C8BDF9}" dt="2024-03-19T19:32:59.615" v="1031" actId="167"/>
          <ac:spMkLst>
            <pc:docMk/>
            <pc:sldMk cId="0" sldId="353"/>
            <ac:spMk id="9" creationId="{957BE3B1-8AF0-B764-639C-F6988A7868DD}"/>
          </ac:spMkLst>
        </pc:spChg>
        <pc:spChg chg="mod">
          <ac:chgData name="Mitchell Wand" userId="de9b44c55c049659" providerId="LiveId" clId="{6033B8A2-E243-4B0E-BAD3-960CC7C8BDF9}" dt="2024-03-19T19:32:43.298" v="1030" actId="207"/>
          <ac:spMkLst>
            <pc:docMk/>
            <pc:sldMk cId="0" sldId="353"/>
            <ac:spMk id="10" creationId="{CBA4D3F8-D465-7FFA-A13E-F2135167C871}"/>
          </ac:spMkLst>
        </pc:spChg>
        <pc:spChg chg="add mod ord">
          <ac:chgData name="Mitchell Wand" userId="de9b44c55c049659" providerId="LiveId" clId="{6033B8A2-E243-4B0E-BAD3-960CC7C8BDF9}" dt="2024-03-19T19:32:43.298" v="1030" actId="207"/>
          <ac:spMkLst>
            <pc:docMk/>
            <pc:sldMk cId="0" sldId="353"/>
            <ac:spMk id="11" creationId="{505ECB0F-6412-FE5D-E28E-773CEB598572}"/>
          </ac:spMkLst>
        </pc:spChg>
        <pc:spChg chg="mod">
          <ac:chgData name="Mitchell Wand" userId="de9b44c55c049659" providerId="LiveId" clId="{6033B8A2-E243-4B0E-BAD3-960CC7C8BDF9}" dt="2024-03-19T19:27:34.149" v="998" actId="408"/>
          <ac:spMkLst>
            <pc:docMk/>
            <pc:sldMk cId="0" sldId="353"/>
            <ac:spMk id="14" creationId="{080D6E3A-31A6-BF7E-6B2A-A8A51A8AE909}"/>
          </ac:spMkLst>
        </pc:spChg>
        <pc:spChg chg="mod">
          <ac:chgData name="Mitchell Wand" userId="de9b44c55c049659" providerId="LiveId" clId="{6033B8A2-E243-4B0E-BAD3-960CC7C8BDF9}" dt="2024-03-19T19:27:34.149" v="998" actId="408"/>
          <ac:spMkLst>
            <pc:docMk/>
            <pc:sldMk cId="0" sldId="353"/>
            <ac:spMk id="15" creationId="{11D0FF99-C09F-9C6E-B3C8-70324EF445A4}"/>
          </ac:spMkLst>
        </pc:spChg>
        <pc:spChg chg="add del mod">
          <ac:chgData name="Mitchell Wand" userId="de9b44c55c049659" providerId="LiveId" clId="{6033B8A2-E243-4B0E-BAD3-960CC7C8BDF9}" dt="2024-03-19T19:21:17.187" v="972" actId="478"/>
          <ac:spMkLst>
            <pc:docMk/>
            <pc:sldMk cId="0" sldId="353"/>
            <ac:spMk id="17" creationId="{A6F72A63-4F1E-1BA5-9B70-3A219E487618}"/>
          </ac:spMkLst>
        </pc:spChg>
        <pc:spChg chg="add del">
          <ac:chgData name="Mitchell Wand" userId="de9b44c55c049659" providerId="LiveId" clId="{6033B8A2-E243-4B0E-BAD3-960CC7C8BDF9}" dt="2024-03-19T19:21:15.608" v="971" actId="478"/>
          <ac:spMkLst>
            <pc:docMk/>
            <pc:sldMk cId="0" sldId="353"/>
            <ac:spMk id="19" creationId="{54FCB12A-7349-28FB-6128-EF86341ED68B}"/>
          </ac:spMkLst>
        </pc:spChg>
        <pc:spChg chg="add mod">
          <ac:chgData name="Mitchell Wand" userId="de9b44c55c049659" providerId="LiveId" clId="{6033B8A2-E243-4B0E-BAD3-960CC7C8BDF9}" dt="2024-03-19T19:27:34.149" v="998" actId="408"/>
          <ac:spMkLst>
            <pc:docMk/>
            <pc:sldMk cId="0" sldId="353"/>
            <ac:spMk id="20" creationId="{DDDBB5E9-E72F-628E-4701-265BB398A3A2}"/>
          </ac:spMkLst>
        </pc:spChg>
        <pc:spChg chg="add mod">
          <ac:chgData name="Mitchell Wand" userId="de9b44c55c049659" providerId="LiveId" clId="{6033B8A2-E243-4B0E-BAD3-960CC7C8BDF9}" dt="2024-03-19T19:27:34.149" v="998" actId="408"/>
          <ac:spMkLst>
            <pc:docMk/>
            <pc:sldMk cId="0" sldId="353"/>
            <ac:spMk id="21" creationId="{B45414F5-C9FA-C150-C5A4-01C217C69348}"/>
          </ac:spMkLst>
        </pc:spChg>
        <pc:spChg chg="add mod">
          <ac:chgData name="Mitchell Wand" userId="de9b44c55c049659" providerId="LiveId" clId="{6033B8A2-E243-4B0E-BAD3-960CC7C8BDF9}" dt="2024-03-19T19:27:34.149" v="998" actId="408"/>
          <ac:spMkLst>
            <pc:docMk/>
            <pc:sldMk cId="0" sldId="353"/>
            <ac:spMk id="22" creationId="{52CFC4BB-CF02-0FE6-D689-BBFBEE429B26}"/>
          </ac:spMkLst>
        </pc:spChg>
        <pc:spChg chg="add mod">
          <ac:chgData name="Mitchell Wand" userId="de9b44c55c049659" providerId="LiveId" clId="{6033B8A2-E243-4B0E-BAD3-960CC7C8BDF9}" dt="2024-03-19T19:27:34.149" v="998" actId="408"/>
          <ac:spMkLst>
            <pc:docMk/>
            <pc:sldMk cId="0" sldId="353"/>
            <ac:spMk id="23" creationId="{C05ABEA6-088A-ADB3-D4A3-4B4BCAE25297}"/>
          </ac:spMkLst>
        </pc:spChg>
        <pc:spChg chg="add mod">
          <ac:chgData name="Mitchell Wand" userId="de9b44c55c049659" providerId="LiveId" clId="{6033B8A2-E243-4B0E-BAD3-960CC7C8BDF9}" dt="2024-03-19T19:34:29.777" v="1069" actId="14100"/>
          <ac:spMkLst>
            <pc:docMk/>
            <pc:sldMk cId="0" sldId="353"/>
            <ac:spMk id="24" creationId="{DBCE68F6-AB54-7037-3244-A9811415F509}"/>
          </ac:spMkLst>
        </pc:spChg>
        <pc:spChg chg="add mod">
          <ac:chgData name="Mitchell Wand" userId="de9b44c55c049659" providerId="LiveId" clId="{6033B8A2-E243-4B0E-BAD3-960CC7C8BDF9}" dt="2024-03-19T19:37:58.365" v="1135" actId="255"/>
          <ac:spMkLst>
            <pc:docMk/>
            <pc:sldMk cId="0" sldId="353"/>
            <ac:spMk id="25" creationId="{78F29AFD-125D-EBDC-D6A3-F18521F7EA50}"/>
          </ac:spMkLst>
        </pc:spChg>
        <pc:spChg chg="mod">
          <ac:chgData name="Mitchell Wand" userId="de9b44c55c049659" providerId="LiveId" clId="{6033B8A2-E243-4B0E-BAD3-960CC7C8BDF9}" dt="2024-03-19T19:42:32.487" v="1246" actId="20577"/>
          <ac:spMkLst>
            <pc:docMk/>
            <pc:sldMk cId="0" sldId="353"/>
            <ac:spMk id="315" creationId="{00000000-0000-0000-0000-000000000000}"/>
          </ac:spMkLst>
        </pc:spChg>
        <pc:spChg chg="mod">
          <ac:chgData name="Mitchell Wand" userId="de9b44c55c049659" providerId="LiveId" clId="{6033B8A2-E243-4B0E-BAD3-960CC7C8BDF9}" dt="2024-03-19T19:41:26.816" v="1230" actId="113"/>
          <ac:spMkLst>
            <pc:docMk/>
            <pc:sldMk cId="0" sldId="353"/>
            <ac:spMk id="317" creationId="{00000000-0000-0000-0000-000000000000}"/>
          </ac:spMkLst>
        </pc:spChg>
        <pc:spChg chg="mod">
          <ac:chgData name="Mitchell Wand" userId="de9b44c55c049659" providerId="LiveId" clId="{6033B8A2-E243-4B0E-BAD3-960CC7C8BDF9}" dt="2024-03-19T19:42:39.966" v="1247" actId="207"/>
          <ac:spMkLst>
            <pc:docMk/>
            <pc:sldMk cId="0" sldId="353"/>
            <ac:spMk id="318" creationId="{00000000-0000-0000-0000-000000000000}"/>
          </ac:spMkLst>
        </pc:spChg>
        <pc:spChg chg="mod">
          <ac:chgData name="Mitchell Wand" userId="de9b44c55c049659" providerId="LiveId" clId="{6033B8A2-E243-4B0E-BAD3-960CC7C8BDF9}" dt="2024-03-19T19:23:36.104" v="985" actId="1076"/>
          <ac:spMkLst>
            <pc:docMk/>
            <pc:sldMk cId="0" sldId="353"/>
            <ac:spMk id="319" creationId="{00000000-0000-0000-0000-000000000000}"/>
          </ac:spMkLst>
        </pc:spChg>
        <pc:spChg chg="mod">
          <ac:chgData name="Mitchell Wand" userId="de9b44c55c049659" providerId="LiveId" clId="{6033B8A2-E243-4B0E-BAD3-960CC7C8BDF9}" dt="2024-03-19T19:23:36.104" v="985" actId="1076"/>
          <ac:spMkLst>
            <pc:docMk/>
            <pc:sldMk cId="0" sldId="353"/>
            <ac:spMk id="320" creationId="{00000000-0000-0000-0000-000000000000}"/>
          </ac:spMkLst>
        </pc:spChg>
        <pc:spChg chg="mod">
          <ac:chgData name="Mitchell Wand" userId="de9b44c55c049659" providerId="LiveId" clId="{6033B8A2-E243-4B0E-BAD3-960CC7C8BDF9}" dt="2024-03-19T19:23:36.104" v="985" actId="1076"/>
          <ac:spMkLst>
            <pc:docMk/>
            <pc:sldMk cId="0" sldId="353"/>
            <ac:spMk id="321" creationId="{00000000-0000-0000-0000-000000000000}"/>
          </ac:spMkLst>
        </pc:spChg>
        <pc:grpChg chg="add mod">
          <ac:chgData name="Mitchell Wand" userId="de9b44c55c049659" providerId="LiveId" clId="{6033B8A2-E243-4B0E-BAD3-960CC7C8BDF9}" dt="2024-03-19T19:27:34.149" v="998" actId="408"/>
          <ac:grpSpMkLst>
            <pc:docMk/>
            <pc:sldMk cId="0" sldId="353"/>
            <ac:grpSpMk id="4" creationId="{B6235EC4-F1D8-49C6-DAD7-90E3F7744747}"/>
          </ac:grpSpMkLst>
        </pc:grpChg>
        <pc:grpChg chg="add mod">
          <ac:chgData name="Mitchell Wand" userId="de9b44c55c049659" providerId="LiveId" clId="{6033B8A2-E243-4B0E-BAD3-960CC7C8BDF9}" dt="2024-03-19T19:32:43.298" v="1030" actId="207"/>
          <ac:grpSpMkLst>
            <pc:docMk/>
            <pc:sldMk cId="0" sldId="353"/>
            <ac:grpSpMk id="8" creationId="{FA75B241-A503-99A1-16F8-FB4D757B11A4}"/>
          </ac:grpSpMkLst>
        </pc:grpChg>
        <pc:grpChg chg="add del mod ord">
          <ac:chgData name="Mitchell Wand" userId="de9b44c55c049659" providerId="LiveId" clId="{6033B8A2-E243-4B0E-BAD3-960CC7C8BDF9}" dt="2024-03-19T19:32:43.298" v="1030" actId="207"/>
          <ac:grpSpMkLst>
            <pc:docMk/>
            <pc:sldMk cId="0" sldId="353"/>
            <ac:grpSpMk id="12" creationId="{A64AD00A-F5AD-912D-A307-BEB51F3B04BF}"/>
          </ac:grpSpMkLst>
        </pc:grpChg>
        <pc:grpChg chg="add mod">
          <ac:chgData name="Mitchell Wand" userId="de9b44c55c049659" providerId="LiveId" clId="{6033B8A2-E243-4B0E-BAD3-960CC7C8BDF9}" dt="2024-03-19T19:27:34.149" v="998" actId="408"/>
          <ac:grpSpMkLst>
            <pc:docMk/>
            <pc:sldMk cId="0" sldId="353"/>
            <ac:grpSpMk id="13" creationId="{3B3F58EB-F32B-A69B-FD9A-228FA6BCD4EE}"/>
          </ac:grpSpMkLst>
        </pc:grpChg>
        <pc:picChg chg="add del mod">
          <ac:chgData name="Mitchell Wand" userId="de9b44c55c049659" providerId="LiveId" clId="{6033B8A2-E243-4B0E-BAD3-960CC7C8BDF9}" dt="2024-03-19T19:24:34.269" v="989" actId="478"/>
          <ac:picMkLst>
            <pc:docMk/>
            <pc:sldMk cId="0" sldId="353"/>
            <ac:picMk id="3" creationId="{10EEE29A-27FF-BA12-B76C-8EBDA87D6E2C}"/>
          </ac:picMkLst>
        </pc:picChg>
        <pc:picChg chg="add del mod">
          <ac:chgData name="Mitchell Wand" userId="de9b44c55c049659" providerId="LiveId" clId="{6033B8A2-E243-4B0E-BAD3-960CC7C8BDF9}" dt="2024-03-19T19:30:38.467" v="1016" actId="478"/>
          <ac:picMkLst>
            <pc:docMk/>
            <pc:sldMk cId="0" sldId="353"/>
            <ac:picMk id="7" creationId="{FDB29159-F6A0-AED1-DC83-6FE1D7482C8A}"/>
          </ac:picMkLst>
        </pc:picChg>
        <pc:picChg chg="add mod">
          <ac:chgData name="Mitchell Wand" userId="de9b44c55c049659" providerId="LiveId" clId="{6033B8A2-E243-4B0E-BAD3-960CC7C8BDF9}" dt="2024-03-19T19:27:28.580" v="997" actId="408"/>
          <ac:picMkLst>
            <pc:docMk/>
            <pc:sldMk cId="0" sldId="353"/>
            <ac:picMk id="16" creationId="{0BF74599-0D3C-B525-679C-E73E82F21659}"/>
          </ac:picMkLst>
        </pc:picChg>
        <pc:picChg chg="add mod">
          <ac:chgData name="Mitchell Wand" userId="de9b44c55c049659" providerId="LiveId" clId="{6033B8A2-E243-4B0E-BAD3-960CC7C8BDF9}" dt="2024-03-19T19:20:58.759" v="969"/>
          <ac:picMkLst>
            <pc:docMk/>
            <pc:sldMk cId="0" sldId="353"/>
            <ac:picMk id="18" creationId="{4C0E7866-B36B-2DB7-E385-6789677E4728}"/>
          </ac:picMkLst>
        </pc:picChg>
        <pc:picChg chg="add del mod">
          <ac:chgData name="Mitchell Wand" userId="de9b44c55c049659" providerId="LiveId" clId="{6033B8A2-E243-4B0E-BAD3-960CC7C8BDF9}" dt="2024-03-19T19:05:53.154" v="836" actId="478"/>
          <ac:picMkLst>
            <pc:docMk/>
            <pc:sldMk cId="0" sldId="353"/>
            <ac:picMk id="2050" creationId="{2CF2B612-205B-D592-E740-76CC697A3136}"/>
          </ac:picMkLst>
        </pc:picChg>
        <pc:picChg chg="add mod">
          <ac:chgData name="Mitchell Wand" userId="de9b44c55c049659" providerId="LiveId" clId="{6033B8A2-E243-4B0E-BAD3-960CC7C8BDF9}" dt="2024-03-19T19:27:28.580" v="997" actId="408"/>
          <ac:picMkLst>
            <pc:docMk/>
            <pc:sldMk cId="0" sldId="353"/>
            <ac:picMk id="2052" creationId="{DE336DE2-B88D-274E-557B-03CF18AE693E}"/>
          </ac:picMkLst>
        </pc:picChg>
      </pc:sldChg>
      <pc:sldChg chg="modSp del mod ord modAnim modNotesTx">
        <pc:chgData name="Mitchell Wand" userId="de9b44c55c049659" providerId="LiveId" clId="{6033B8A2-E243-4B0E-BAD3-960CC7C8BDF9}" dt="2024-03-19T19:47:48.143" v="1351" actId="2696"/>
        <pc:sldMkLst>
          <pc:docMk/>
          <pc:sldMk cId="0" sldId="354"/>
        </pc:sldMkLst>
        <pc:spChg chg="mod">
          <ac:chgData name="Mitchell Wand" userId="de9b44c55c049659" providerId="LiveId" clId="{6033B8A2-E243-4B0E-BAD3-960CC7C8BDF9}" dt="2024-03-17T02:18:38.449" v="44" actId="20577"/>
          <ac:spMkLst>
            <pc:docMk/>
            <pc:sldMk cId="0" sldId="354"/>
            <ac:spMk id="324" creationId="{00000000-0000-0000-0000-000000000000}"/>
          </ac:spMkLst>
        </pc:spChg>
      </pc:sldChg>
      <pc:sldChg chg="delSp modSp mod delAnim modNotesTx">
        <pc:chgData name="Mitchell Wand" userId="de9b44c55c049659" providerId="LiveId" clId="{6033B8A2-E243-4B0E-BAD3-960CC7C8BDF9}" dt="2024-03-19T20:05:01.583" v="2514" actId="20577"/>
        <pc:sldMkLst>
          <pc:docMk/>
          <pc:sldMk cId="3738641298" sldId="356"/>
        </pc:sldMkLst>
        <pc:spChg chg="mod">
          <ac:chgData name="Mitchell Wand" userId="de9b44c55c049659" providerId="LiveId" clId="{6033B8A2-E243-4B0E-BAD3-960CC7C8BDF9}" dt="2024-03-19T20:05:01.583" v="2514" actId="20577"/>
          <ac:spMkLst>
            <pc:docMk/>
            <pc:sldMk cId="3738641298" sldId="356"/>
            <ac:spMk id="2" creationId="{E06EFB83-8809-2F5D-EB2A-1C32786220BC}"/>
          </ac:spMkLst>
        </pc:spChg>
        <pc:spChg chg="mod">
          <ac:chgData name="Mitchell Wand" userId="de9b44c55c049659" providerId="LiveId" clId="{6033B8A2-E243-4B0E-BAD3-960CC7C8BDF9}" dt="2024-03-19T19:54:33.393" v="1633" actId="20577"/>
          <ac:spMkLst>
            <pc:docMk/>
            <pc:sldMk cId="3738641298" sldId="356"/>
            <ac:spMk id="3" creationId="{1F76954A-0E38-1180-C63A-3FD7F887A28B}"/>
          </ac:spMkLst>
        </pc:spChg>
        <pc:grpChg chg="del">
          <ac:chgData name="Mitchell Wand" userId="de9b44c55c049659" providerId="LiveId" clId="{6033B8A2-E243-4B0E-BAD3-960CC7C8BDF9}" dt="2024-03-19T19:51:58.269" v="1356" actId="478"/>
          <ac:grpSpMkLst>
            <pc:docMk/>
            <pc:sldMk cId="3738641298" sldId="356"/>
            <ac:grpSpMk id="32" creationId="{036BDF17-31EC-368E-CE48-58780F31D9E4}"/>
          </ac:grpSpMkLst>
        </pc:grpChg>
        <pc:grpChg chg="del">
          <ac:chgData name="Mitchell Wand" userId="de9b44c55c049659" providerId="LiveId" clId="{6033B8A2-E243-4B0E-BAD3-960CC7C8BDF9}" dt="2024-03-19T19:51:59.624" v="1357" actId="478"/>
          <ac:grpSpMkLst>
            <pc:docMk/>
            <pc:sldMk cId="3738641298" sldId="356"/>
            <ac:grpSpMk id="35" creationId="{C2253AB0-AB59-A716-6992-5BD5E9EFB1CD}"/>
          </ac:grpSpMkLst>
        </pc:grpChg>
        <pc:grpChg chg="del">
          <ac:chgData name="Mitchell Wand" userId="de9b44c55c049659" providerId="LiveId" clId="{6033B8A2-E243-4B0E-BAD3-960CC7C8BDF9}" dt="2024-03-19T19:52:00.654" v="1358" actId="478"/>
          <ac:grpSpMkLst>
            <pc:docMk/>
            <pc:sldMk cId="3738641298" sldId="356"/>
            <ac:grpSpMk id="38" creationId="{5B0D57B0-7EBC-6422-C68A-8DA7F1A19CEB}"/>
          </ac:grpSpMkLst>
        </pc:grpChg>
      </pc:sldChg>
      <pc:sldChg chg="add modNotesTx">
        <pc:chgData name="Mitchell Wand" userId="de9b44c55c049659" providerId="LiveId" clId="{6033B8A2-E243-4B0E-BAD3-960CC7C8BDF9}" dt="2024-03-19T20:05:51.700" v="2586" actId="20577"/>
        <pc:sldMkLst>
          <pc:docMk/>
          <pc:sldMk cId="1669032529" sldId="357"/>
        </pc:sldMkLst>
      </pc:sldChg>
      <pc:sldChg chg="addSp delSp modSp add mod modNotesTx">
        <pc:chgData name="Mitchell Wand" userId="de9b44c55c049659" providerId="LiveId" clId="{6033B8A2-E243-4B0E-BAD3-960CC7C8BDF9}" dt="2024-03-19T19:56:26.598" v="1739" actId="20577"/>
        <pc:sldMkLst>
          <pc:docMk/>
          <pc:sldMk cId="681746844" sldId="358"/>
        </pc:sldMkLst>
        <pc:spChg chg="mod">
          <ac:chgData name="Mitchell Wand" userId="de9b44c55c049659" providerId="LiveId" clId="{6033B8A2-E243-4B0E-BAD3-960CC7C8BDF9}" dt="2024-03-19T18:48:23.314" v="499" actId="20577"/>
          <ac:spMkLst>
            <pc:docMk/>
            <pc:sldMk cId="681746844" sldId="358"/>
            <ac:spMk id="2" creationId="{48A34742-32AB-AA14-EA0A-DB348D0A1DEE}"/>
          </ac:spMkLst>
        </pc:spChg>
        <pc:spChg chg="mod">
          <ac:chgData name="Mitchell Wand" userId="de9b44c55c049659" providerId="LiveId" clId="{6033B8A2-E243-4B0E-BAD3-960CC7C8BDF9}" dt="2024-03-19T18:54:40.469" v="591" actId="14100"/>
          <ac:spMkLst>
            <pc:docMk/>
            <pc:sldMk cId="681746844" sldId="358"/>
            <ac:spMk id="3" creationId="{2597ABB4-F004-0A30-F785-60B74E3C41DB}"/>
          </ac:spMkLst>
        </pc:spChg>
        <pc:spChg chg="mod">
          <ac:chgData name="Mitchell Wand" userId="de9b44c55c049659" providerId="LiveId" clId="{6033B8A2-E243-4B0E-BAD3-960CC7C8BDF9}" dt="2024-03-19T18:44:10.913" v="221"/>
          <ac:spMkLst>
            <pc:docMk/>
            <pc:sldMk cId="681746844" sldId="358"/>
            <ac:spMk id="13" creationId="{A386E2AF-0F5E-9C05-D3EA-35EA0A33F8A7}"/>
          </ac:spMkLst>
        </pc:spChg>
        <pc:spChg chg="mod">
          <ac:chgData name="Mitchell Wand" userId="de9b44c55c049659" providerId="LiveId" clId="{6033B8A2-E243-4B0E-BAD3-960CC7C8BDF9}" dt="2024-03-19T18:44:23.440" v="235" actId="20577"/>
          <ac:spMkLst>
            <pc:docMk/>
            <pc:sldMk cId="681746844" sldId="358"/>
            <ac:spMk id="14" creationId="{3AA0873D-74D7-50EE-0964-8FB1E73139EC}"/>
          </ac:spMkLst>
        </pc:spChg>
        <pc:spChg chg="mod">
          <ac:chgData name="Mitchell Wand" userId="de9b44c55c049659" providerId="LiveId" clId="{6033B8A2-E243-4B0E-BAD3-960CC7C8BDF9}" dt="2024-03-19T18:46:26.500" v="389"/>
          <ac:spMkLst>
            <pc:docMk/>
            <pc:sldMk cId="681746844" sldId="358"/>
            <ac:spMk id="16" creationId="{556A1552-3DE1-8FB5-D072-BB06E69A6BE1}"/>
          </ac:spMkLst>
        </pc:spChg>
        <pc:spChg chg="mod">
          <ac:chgData name="Mitchell Wand" userId="de9b44c55c049659" providerId="LiveId" clId="{6033B8A2-E243-4B0E-BAD3-960CC7C8BDF9}" dt="2024-03-19T18:47:39.147" v="488" actId="20577"/>
          <ac:spMkLst>
            <pc:docMk/>
            <pc:sldMk cId="681746844" sldId="358"/>
            <ac:spMk id="17" creationId="{C6F01042-9FA2-EA3A-C209-1A031CDD0166}"/>
          </ac:spMkLst>
        </pc:spChg>
        <pc:spChg chg="add mod">
          <ac:chgData name="Mitchell Wand" userId="de9b44c55c049659" providerId="LiveId" clId="{6033B8A2-E243-4B0E-BAD3-960CC7C8BDF9}" dt="2024-03-19T19:55:54.067" v="1669" actId="122"/>
          <ac:spMkLst>
            <pc:docMk/>
            <pc:sldMk cId="681746844" sldId="358"/>
            <ac:spMk id="20" creationId="{1012D76C-309C-03B4-1B33-7B0F29D084AF}"/>
          </ac:spMkLst>
        </pc:spChg>
        <pc:grpChg chg="del mod">
          <ac:chgData name="Mitchell Wand" userId="de9b44c55c049659" providerId="LiveId" clId="{6033B8A2-E243-4B0E-BAD3-960CC7C8BDF9}" dt="2024-03-19T18:47:29.667" v="483" actId="478"/>
          <ac:grpSpMkLst>
            <pc:docMk/>
            <pc:sldMk cId="681746844" sldId="358"/>
            <ac:grpSpMk id="11" creationId="{0E5EA3A1-D017-FE9E-6086-E90BA71E9E13}"/>
          </ac:grpSpMkLst>
        </pc:grpChg>
        <pc:grpChg chg="add mod">
          <ac:chgData name="Mitchell Wand" userId="de9b44c55c049659" providerId="LiveId" clId="{6033B8A2-E243-4B0E-BAD3-960CC7C8BDF9}" dt="2024-03-19T18:47:53.233" v="491" actId="1076"/>
          <ac:grpSpMkLst>
            <pc:docMk/>
            <pc:sldMk cId="681746844" sldId="358"/>
            <ac:grpSpMk id="12" creationId="{8C8EEAFC-4689-31D6-A81D-C406BBCBCB9A}"/>
          </ac:grpSpMkLst>
        </pc:grpChg>
        <pc:grpChg chg="add mod ord">
          <ac:chgData name="Mitchell Wand" userId="de9b44c55c049659" providerId="LiveId" clId="{6033B8A2-E243-4B0E-BAD3-960CC7C8BDF9}" dt="2024-03-19T18:59:31.753" v="654" actId="1076"/>
          <ac:grpSpMkLst>
            <pc:docMk/>
            <pc:sldMk cId="681746844" sldId="358"/>
            <ac:grpSpMk id="15" creationId="{E541ADDC-7D95-48D2-B4A1-0E1E1E323DB8}"/>
          </ac:grpSpMkLst>
        </pc:grpChg>
        <pc:picChg chg="mod">
          <ac:chgData name="Mitchell Wand" userId="de9b44c55c049659" providerId="LiveId" clId="{6033B8A2-E243-4B0E-BAD3-960CC7C8BDF9}" dt="2024-03-19T18:47:24.972" v="482" actId="14100"/>
          <ac:picMkLst>
            <pc:docMk/>
            <pc:sldMk cId="681746844" sldId="358"/>
            <ac:picMk id="5" creationId="{7656F334-F4D0-5081-1E5A-8AAC22A03FD7}"/>
          </ac:picMkLst>
        </pc:picChg>
        <pc:picChg chg="add mod">
          <ac:chgData name="Mitchell Wand" userId="de9b44c55c049659" providerId="LiveId" clId="{6033B8A2-E243-4B0E-BAD3-960CC7C8BDF9}" dt="2024-03-19T18:54:36.301" v="590" actId="1076"/>
          <ac:picMkLst>
            <pc:docMk/>
            <pc:sldMk cId="681746844" sldId="358"/>
            <ac:picMk id="19" creationId="{539B815A-B2BD-3CCC-48B5-3A04B26C52D2}"/>
          </ac:picMkLst>
        </pc:picChg>
      </pc:sldChg>
      <pc:sldChg chg="addSp delSp modSp add mod modNotesTx">
        <pc:chgData name="Mitchell Wand" userId="de9b44c55c049659" providerId="LiveId" clId="{6033B8A2-E243-4B0E-BAD3-960CC7C8BDF9}" dt="2024-03-19T19:55:48.057" v="1668" actId="122"/>
        <pc:sldMkLst>
          <pc:docMk/>
          <pc:sldMk cId="1982798368" sldId="359"/>
        </pc:sldMkLst>
        <pc:spChg chg="mod">
          <ac:chgData name="Mitchell Wand" userId="de9b44c55c049659" providerId="LiveId" clId="{6033B8A2-E243-4B0E-BAD3-960CC7C8BDF9}" dt="2024-03-19T18:53:51.331" v="561" actId="20577"/>
          <ac:spMkLst>
            <pc:docMk/>
            <pc:sldMk cId="1982798368" sldId="359"/>
            <ac:spMk id="2" creationId="{48A34742-32AB-AA14-EA0A-DB348D0A1DEE}"/>
          </ac:spMkLst>
        </pc:spChg>
        <pc:spChg chg="mod">
          <ac:chgData name="Mitchell Wand" userId="de9b44c55c049659" providerId="LiveId" clId="{6033B8A2-E243-4B0E-BAD3-960CC7C8BDF9}" dt="2024-03-19T18:58:58.776" v="642" actId="14100"/>
          <ac:spMkLst>
            <pc:docMk/>
            <pc:sldMk cId="1982798368" sldId="359"/>
            <ac:spMk id="3" creationId="{2597ABB4-F004-0A30-F785-60B74E3C41DB}"/>
          </ac:spMkLst>
        </pc:spChg>
        <pc:spChg chg="mod">
          <ac:chgData name="Mitchell Wand" userId="de9b44c55c049659" providerId="LiveId" clId="{6033B8A2-E243-4B0E-BAD3-960CC7C8BDF9}" dt="2024-03-19T18:55:09.026" v="597" actId="20577"/>
          <ac:spMkLst>
            <pc:docMk/>
            <pc:sldMk cId="1982798368" sldId="359"/>
            <ac:spMk id="14" creationId="{3AA0873D-74D7-50EE-0964-8FB1E73139EC}"/>
          </ac:spMkLst>
        </pc:spChg>
        <pc:spChg chg="mod">
          <ac:chgData name="Mitchell Wand" userId="de9b44c55c049659" providerId="LiveId" clId="{6033B8A2-E243-4B0E-BAD3-960CC7C8BDF9}" dt="2024-03-19T18:59:20.349" v="652" actId="20577"/>
          <ac:spMkLst>
            <pc:docMk/>
            <pc:sldMk cId="1982798368" sldId="359"/>
            <ac:spMk id="17" creationId="{C6F01042-9FA2-EA3A-C209-1A031CDD0166}"/>
          </ac:spMkLst>
        </pc:spChg>
        <pc:spChg chg="mod">
          <ac:chgData name="Mitchell Wand" userId="de9b44c55c049659" providerId="LiveId" clId="{6033B8A2-E243-4B0E-BAD3-960CC7C8BDF9}" dt="2024-03-19T19:55:48.057" v="1668" actId="122"/>
          <ac:spMkLst>
            <pc:docMk/>
            <pc:sldMk cId="1982798368" sldId="359"/>
            <ac:spMk id="20" creationId="{1012D76C-309C-03B4-1B33-7B0F29D084AF}"/>
          </ac:spMkLst>
        </pc:spChg>
        <pc:grpChg chg="mod">
          <ac:chgData name="Mitchell Wand" userId="de9b44c55c049659" providerId="LiveId" clId="{6033B8A2-E243-4B0E-BAD3-960CC7C8BDF9}" dt="2024-03-19T18:58:34.367" v="623" actId="1076"/>
          <ac:grpSpMkLst>
            <pc:docMk/>
            <pc:sldMk cId="1982798368" sldId="359"/>
            <ac:grpSpMk id="12" creationId="{8C8EEAFC-4689-31D6-A81D-C406BBCBCB9A}"/>
          </ac:grpSpMkLst>
        </pc:grpChg>
        <pc:grpChg chg="mod">
          <ac:chgData name="Mitchell Wand" userId="de9b44c55c049659" providerId="LiveId" clId="{6033B8A2-E243-4B0E-BAD3-960CC7C8BDF9}" dt="2024-03-19T18:59:25.520" v="653" actId="1076"/>
          <ac:grpSpMkLst>
            <pc:docMk/>
            <pc:sldMk cId="1982798368" sldId="359"/>
            <ac:grpSpMk id="15" creationId="{E541ADDC-7D95-48D2-B4A1-0E1E1E323DB8}"/>
          </ac:grpSpMkLst>
        </pc:grpChg>
        <pc:picChg chg="del">
          <ac:chgData name="Mitchell Wand" userId="de9b44c55c049659" providerId="LiveId" clId="{6033B8A2-E243-4B0E-BAD3-960CC7C8BDF9}" dt="2024-03-19T18:55:05.501" v="592" actId="478"/>
          <ac:picMkLst>
            <pc:docMk/>
            <pc:sldMk cId="1982798368" sldId="359"/>
            <ac:picMk id="5" creationId="{7656F334-F4D0-5081-1E5A-8AAC22A03FD7}"/>
          </ac:picMkLst>
        </pc:picChg>
        <pc:picChg chg="add mod modCrop">
          <ac:chgData name="Mitchell Wand" userId="de9b44c55c049659" providerId="LiveId" clId="{6033B8A2-E243-4B0E-BAD3-960CC7C8BDF9}" dt="2024-03-19T18:58:28.910" v="622" actId="1076"/>
          <ac:picMkLst>
            <pc:docMk/>
            <pc:sldMk cId="1982798368" sldId="359"/>
            <ac:picMk id="7" creationId="{5945C514-9E0D-B0F2-9E78-CBF724301EF6}"/>
          </ac:picMkLst>
        </pc:picChg>
      </pc:sldChg>
      <pc:sldChg chg="addSp delSp modSp new del mod">
        <pc:chgData name="Mitchell Wand" userId="de9b44c55c049659" providerId="LiveId" clId="{6033B8A2-E243-4B0E-BAD3-960CC7C8BDF9}" dt="2024-03-19T19:34:40.929" v="1070" actId="47"/>
        <pc:sldMkLst>
          <pc:docMk/>
          <pc:sldMk cId="3738888215" sldId="360"/>
        </pc:sldMkLst>
        <pc:spChg chg="mod">
          <ac:chgData name="Mitchell Wand" userId="de9b44c55c049659" providerId="LiveId" clId="{6033B8A2-E243-4B0E-BAD3-960CC7C8BDF9}" dt="2024-03-19T19:00:57.283" v="823" actId="20577"/>
          <ac:spMkLst>
            <pc:docMk/>
            <pc:sldMk cId="3738888215" sldId="360"/>
            <ac:spMk id="2" creationId="{9EF3452A-CB21-387B-035C-AF80ACFF25F4}"/>
          </ac:spMkLst>
        </pc:spChg>
        <pc:spChg chg="del">
          <ac:chgData name="Mitchell Wand" userId="de9b44c55c049659" providerId="LiveId" clId="{6033B8A2-E243-4B0E-BAD3-960CC7C8BDF9}" dt="2024-03-19T19:01:03.239" v="824" actId="478"/>
          <ac:spMkLst>
            <pc:docMk/>
            <pc:sldMk cId="3738888215" sldId="360"/>
            <ac:spMk id="3" creationId="{45A54280-E037-18C1-2BFF-682D1B162C9A}"/>
          </ac:spMkLst>
        </pc:spChg>
        <pc:picChg chg="add mod">
          <ac:chgData name="Mitchell Wand" userId="de9b44c55c049659" providerId="LiveId" clId="{6033B8A2-E243-4B0E-BAD3-960CC7C8BDF9}" dt="2024-03-19T19:03:10.604" v="825"/>
          <ac:picMkLst>
            <pc:docMk/>
            <pc:sldMk cId="3738888215" sldId="360"/>
            <ac:picMk id="1026" creationId="{6C52395C-B129-3511-8930-50E5835FDF32}"/>
          </ac:picMkLst>
        </pc:picChg>
      </pc:sldChg>
      <pc:sldChg chg="addSp delSp modSp add mod delAnim modAnim modNotesTx">
        <pc:chgData name="Mitchell Wand" userId="de9b44c55c049659" providerId="LiveId" clId="{6033B8A2-E243-4B0E-BAD3-960CC7C8BDF9}" dt="2024-03-19T20:02:33.360" v="2235" actId="20577"/>
        <pc:sldMkLst>
          <pc:docMk/>
          <pc:sldMk cId="4141522674" sldId="360"/>
        </pc:sldMkLst>
        <pc:spChg chg="mod">
          <ac:chgData name="Mitchell Wand" userId="de9b44c55c049659" providerId="LiveId" clId="{6033B8A2-E243-4B0E-BAD3-960CC7C8BDF9}" dt="2024-03-19T19:45:38.129" v="1254"/>
          <ac:spMkLst>
            <pc:docMk/>
            <pc:sldMk cId="4141522674" sldId="360"/>
            <ac:spMk id="7" creationId="{5468A504-E07F-F986-56A9-2A79C85057FB}"/>
          </ac:spMkLst>
        </pc:spChg>
        <pc:spChg chg="del">
          <ac:chgData name="Mitchell Wand" userId="de9b44c55c049659" providerId="LiveId" clId="{6033B8A2-E243-4B0E-BAD3-960CC7C8BDF9}" dt="2024-03-19T19:45:25.481" v="1253" actId="478"/>
          <ac:spMkLst>
            <pc:docMk/>
            <pc:sldMk cId="4141522674" sldId="360"/>
            <ac:spMk id="9" creationId="{957BE3B1-8AF0-B764-639C-F6988A7868DD}"/>
          </ac:spMkLst>
        </pc:spChg>
        <pc:spChg chg="del topLvl">
          <ac:chgData name="Mitchell Wand" userId="de9b44c55c049659" providerId="LiveId" clId="{6033B8A2-E243-4B0E-BAD3-960CC7C8BDF9}" dt="2024-03-19T19:45:54.261" v="1256" actId="478"/>
          <ac:spMkLst>
            <pc:docMk/>
            <pc:sldMk cId="4141522674" sldId="360"/>
            <ac:spMk id="10" creationId="{CBA4D3F8-D465-7FFA-A13E-F2135167C871}"/>
          </ac:spMkLst>
        </pc:spChg>
        <pc:spChg chg="topLvl">
          <ac:chgData name="Mitchell Wand" userId="de9b44c55c049659" providerId="LiveId" clId="{6033B8A2-E243-4B0E-BAD3-960CC7C8BDF9}" dt="2024-03-19T19:45:54.261" v="1256" actId="478"/>
          <ac:spMkLst>
            <pc:docMk/>
            <pc:sldMk cId="4141522674" sldId="360"/>
            <ac:spMk id="11" creationId="{505ECB0F-6412-FE5D-E28E-773CEB598572}"/>
          </ac:spMkLst>
        </pc:spChg>
        <pc:spChg chg="mod">
          <ac:chgData name="Mitchell Wand" userId="de9b44c55c049659" providerId="LiveId" clId="{6033B8A2-E243-4B0E-BAD3-960CC7C8BDF9}" dt="2024-03-19T19:45:38.129" v="1254"/>
          <ac:spMkLst>
            <pc:docMk/>
            <pc:sldMk cId="4141522674" sldId="360"/>
            <ac:spMk id="17" creationId="{1359AC21-5B68-BA42-F083-A89464D9DFAC}"/>
          </ac:spMkLst>
        </pc:spChg>
        <pc:spChg chg="mod">
          <ac:chgData name="Mitchell Wand" userId="de9b44c55c049659" providerId="LiveId" clId="{6033B8A2-E243-4B0E-BAD3-960CC7C8BDF9}" dt="2024-03-19T19:46:39.429" v="1306" actId="20577"/>
          <ac:spMkLst>
            <pc:docMk/>
            <pc:sldMk cId="4141522674" sldId="360"/>
            <ac:spMk id="24" creationId="{DBCE68F6-AB54-7037-3244-A9811415F509}"/>
          </ac:spMkLst>
        </pc:spChg>
        <pc:spChg chg="mod">
          <ac:chgData name="Mitchell Wand" userId="de9b44c55c049659" providerId="LiveId" clId="{6033B8A2-E243-4B0E-BAD3-960CC7C8BDF9}" dt="2024-03-19T19:47:16.593" v="1350" actId="20577"/>
          <ac:spMkLst>
            <pc:docMk/>
            <pc:sldMk cId="4141522674" sldId="360"/>
            <ac:spMk id="25" creationId="{78F29AFD-125D-EBDC-D6A3-F18521F7EA50}"/>
          </ac:spMkLst>
        </pc:spChg>
        <pc:spChg chg="mod">
          <ac:chgData name="Mitchell Wand" userId="de9b44c55c049659" providerId="LiveId" clId="{6033B8A2-E243-4B0E-BAD3-960CC7C8BDF9}" dt="2024-03-19T19:40:34.192" v="1211" actId="207"/>
          <ac:spMkLst>
            <pc:docMk/>
            <pc:sldMk cId="4141522674" sldId="360"/>
            <ac:spMk id="315" creationId="{00000000-0000-0000-0000-000000000000}"/>
          </ac:spMkLst>
        </pc:spChg>
        <pc:spChg chg="mod">
          <ac:chgData name="Mitchell Wand" userId="de9b44c55c049659" providerId="LiveId" clId="{6033B8A2-E243-4B0E-BAD3-960CC7C8BDF9}" dt="2024-03-19T19:40:49.759" v="1219" actId="207"/>
          <ac:spMkLst>
            <pc:docMk/>
            <pc:sldMk cId="4141522674" sldId="360"/>
            <ac:spMk id="317" creationId="{00000000-0000-0000-0000-000000000000}"/>
          </ac:spMkLst>
        </pc:spChg>
        <pc:spChg chg="mod">
          <ac:chgData name="Mitchell Wand" userId="de9b44c55c049659" providerId="LiveId" clId="{6033B8A2-E243-4B0E-BAD3-960CC7C8BDF9}" dt="2024-03-19T19:41:12.863" v="1227" actId="207"/>
          <ac:spMkLst>
            <pc:docMk/>
            <pc:sldMk cId="4141522674" sldId="360"/>
            <ac:spMk id="318" creationId="{00000000-0000-0000-0000-000000000000}"/>
          </ac:spMkLst>
        </pc:spChg>
        <pc:grpChg chg="add mod">
          <ac:chgData name="Mitchell Wand" userId="de9b44c55c049659" providerId="LiveId" clId="{6033B8A2-E243-4B0E-BAD3-960CC7C8BDF9}" dt="2024-03-19T19:46:02.784" v="1257" actId="1076"/>
          <ac:grpSpMkLst>
            <pc:docMk/>
            <pc:sldMk cId="4141522674" sldId="360"/>
            <ac:grpSpMk id="3" creationId="{74F69308-0FA9-A2D4-BC20-BE4986B8E6DA}"/>
          </ac:grpSpMkLst>
        </pc:grpChg>
        <pc:grpChg chg="mod">
          <ac:chgData name="Mitchell Wand" userId="de9b44c55c049659" providerId="LiveId" clId="{6033B8A2-E243-4B0E-BAD3-960CC7C8BDF9}" dt="2024-03-19T19:45:17.166" v="1252" actId="1076"/>
          <ac:grpSpMkLst>
            <pc:docMk/>
            <pc:sldMk cId="4141522674" sldId="360"/>
            <ac:grpSpMk id="4" creationId="{B6235EC4-F1D8-49C6-DAD7-90E3F7744747}"/>
          </ac:grpSpMkLst>
        </pc:grpChg>
        <pc:grpChg chg="del">
          <ac:chgData name="Mitchell Wand" userId="de9b44c55c049659" providerId="LiveId" clId="{6033B8A2-E243-4B0E-BAD3-960CC7C8BDF9}" dt="2024-03-19T19:45:25.481" v="1253" actId="478"/>
          <ac:grpSpMkLst>
            <pc:docMk/>
            <pc:sldMk cId="4141522674" sldId="360"/>
            <ac:grpSpMk id="8" creationId="{FA75B241-A503-99A1-16F8-FB4D757B11A4}"/>
          </ac:grpSpMkLst>
        </pc:grpChg>
        <pc:grpChg chg="del">
          <ac:chgData name="Mitchell Wand" userId="de9b44c55c049659" providerId="LiveId" clId="{6033B8A2-E243-4B0E-BAD3-960CC7C8BDF9}" dt="2024-03-19T19:45:54.261" v="1256" actId="478"/>
          <ac:grpSpMkLst>
            <pc:docMk/>
            <pc:sldMk cId="4141522674" sldId="360"/>
            <ac:grpSpMk id="12" creationId="{A64AD00A-F5AD-912D-A307-BEB51F3B04BF}"/>
          </ac:grpSpMkLst>
        </pc:grpChg>
        <pc:grpChg chg="mod">
          <ac:chgData name="Mitchell Wand" userId="de9b44c55c049659" providerId="LiveId" clId="{6033B8A2-E243-4B0E-BAD3-960CC7C8BDF9}" dt="2024-03-19T19:45:09.567" v="1251" actId="1076"/>
          <ac:grpSpMkLst>
            <pc:docMk/>
            <pc:sldMk cId="4141522674" sldId="360"/>
            <ac:grpSpMk id="13" creationId="{3B3F58EB-F32B-A69B-FD9A-228FA6BCD4EE}"/>
          </ac:grpSpMkLst>
        </pc:grpChg>
        <pc:picChg chg="mod">
          <ac:chgData name="Mitchell Wand" userId="de9b44c55c049659" providerId="LiveId" clId="{6033B8A2-E243-4B0E-BAD3-960CC7C8BDF9}" dt="2024-03-19T19:41:15.020" v="1228" actId="1076"/>
          <ac:picMkLst>
            <pc:docMk/>
            <pc:sldMk cId="4141522674" sldId="360"/>
            <ac:picMk id="2052" creationId="{DE336DE2-B88D-274E-557B-03CF18AE693E}"/>
          </ac:picMkLst>
        </pc:picChg>
      </pc:sldChg>
    </pc:docChg>
  </pc:docChgLst>
  <pc:docChgLst>
    <pc:chgData name="Mitchell Wand" userId="de9b44c55c049659" providerId="LiveId" clId="{257CC226-928C-4D8B-BBBC-4CA9C9955B38}"/>
    <pc:docChg chg="undo custSel addSld delSld modSld sldOrd modMainMaster">
      <pc:chgData name="Mitchell Wand" userId="de9b44c55c049659" providerId="LiveId" clId="{257CC226-928C-4D8B-BBBC-4CA9C9955B38}" dt="2024-10-31T15:36:54.039" v="5611" actId="700"/>
      <pc:docMkLst>
        <pc:docMk/>
      </pc:docMkLst>
      <pc:sldChg chg="modSp mod">
        <pc:chgData name="Mitchell Wand" userId="de9b44c55c049659" providerId="LiveId" clId="{257CC226-928C-4D8B-BBBC-4CA9C9955B38}" dt="2024-10-24T19:35:30.894" v="4114" actId="20577"/>
        <pc:sldMkLst>
          <pc:docMk/>
          <pc:sldMk cId="0" sldId="274"/>
        </pc:sldMkLst>
        <pc:spChg chg="mod">
          <ac:chgData name="Mitchell Wand" userId="de9b44c55c049659" providerId="LiveId" clId="{257CC226-928C-4D8B-BBBC-4CA9C9955B38}" dt="2024-10-24T19:35:30.894" v="4114" actId="20577"/>
          <ac:spMkLst>
            <pc:docMk/>
            <pc:sldMk cId="0" sldId="274"/>
            <ac:spMk id="343" creationId="{00000000-0000-0000-0000-000000000000}"/>
          </ac:spMkLst>
        </pc:spChg>
      </pc:sldChg>
      <pc:sldChg chg="mod modShow">
        <pc:chgData name="Mitchell Wand" userId="de9b44c55c049659" providerId="LiveId" clId="{257CC226-928C-4D8B-BBBC-4CA9C9955B38}" dt="2024-10-24T19:46:33.008" v="4542" actId="729"/>
        <pc:sldMkLst>
          <pc:docMk/>
          <pc:sldMk cId="0" sldId="282"/>
        </pc:sldMkLst>
      </pc:sldChg>
      <pc:sldChg chg="mod modShow">
        <pc:chgData name="Mitchell Wand" userId="de9b44c55c049659" providerId="LiveId" clId="{257CC226-928C-4D8B-BBBC-4CA9C9955B38}" dt="2024-10-24T19:46:43.012" v="4543" actId="729"/>
        <pc:sldMkLst>
          <pc:docMk/>
          <pc:sldMk cId="0" sldId="284"/>
        </pc:sldMkLst>
      </pc:sldChg>
      <pc:sldChg chg="mod modShow">
        <pc:chgData name="Mitchell Wand" userId="de9b44c55c049659" providerId="LiveId" clId="{257CC226-928C-4D8B-BBBC-4CA9C9955B38}" dt="2024-10-24T19:46:49.089" v="4544" actId="729"/>
        <pc:sldMkLst>
          <pc:docMk/>
          <pc:sldMk cId="1655130811" sldId="317"/>
        </pc:sldMkLst>
      </pc:sldChg>
      <pc:sldChg chg="modSp mod">
        <pc:chgData name="Mitchell Wand" userId="de9b44c55c049659" providerId="LiveId" clId="{257CC226-928C-4D8B-BBBC-4CA9C9955B38}" dt="2024-10-24T19:50:16.309" v="4740" actId="20577"/>
        <pc:sldMkLst>
          <pc:docMk/>
          <pc:sldMk cId="217861666" sldId="323"/>
        </pc:sldMkLst>
        <pc:spChg chg="mod">
          <ac:chgData name="Mitchell Wand" userId="de9b44c55c049659" providerId="LiveId" clId="{257CC226-928C-4D8B-BBBC-4CA9C9955B38}" dt="2024-10-24T19:50:16.309" v="4740" actId="20577"/>
          <ac:spMkLst>
            <pc:docMk/>
            <pc:sldMk cId="217861666" sldId="323"/>
            <ac:spMk id="3" creationId="{B09E1F54-DBF3-200F-69DF-0BE2A312C787}"/>
          </ac:spMkLst>
        </pc:spChg>
      </pc:sldChg>
      <pc:sldChg chg="addSp modSp del mod modShow">
        <pc:chgData name="Mitchell Wand" userId="de9b44c55c049659" providerId="LiveId" clId="{257CC226-928C-4D8B-BBBC-4CA9C9955B38}" dt="2024-10-24T19:45:29.576" v="4541" actId="2696"/>
        <pc:sldMkLst>
          <pc:docMk/>
          <pc:sldMk cId="3712692370" sldId="329"/>
        </pc:sldMkLst>
        <pc:spChg chg="mod">
          <ac:chgData name="Mitchell Wand" userId="de9b44c55c049659" providerId="LiveId" clId="{257CC226-928C-4D8B-BBBC-4CA9C9955B38}" dt="2024-10-24T19:28:00.084" v="3922" actId="27636"/>
          <ac:spMkLst>
            <pc:docMk/>
            <pc:sldMk cId="3712692370" sldId="329"/>
            <ac:spMk id="3" creationId="{54FF7AE1-3BB4-31A9-CFCC-5B35D112A044}"/>
          </ac:spMkLst>
        </pc:spChg>
        <pc:spChg chg="add mod">
          <ac:chgData name="Mitchell Wand" userId="de9b44c55c049659" providerId="LiveId" clId="{257CC226-928C-4D8B-BBBC-4CA9C9955B38}" dt="2024-10-24T19:27:50.372" v="3920"/>
          <ac:spMkLst>
            <pc:docMk/>
            <pc:sldMk cId="3712692370" sldId="329"/>
            <ac:spMk id="5" creationId="{35925885-E59B-7E08-43B0-0679CA44B716}"/>
          </ac:spMkLst>
        </pc:spChg>
      </pc:sldChg>
      <pc:sldChg chg="modSp mod">
        <pc:chgData name="Mitchell Wand" userId="de9b44c55c049659" providerId="LiveId" clId="{257CC226-928C-4D8B-BBBC-4CA9C9955B38}" dt="2024-10-31T15:16:30.905" v="5312" actId="20577"/>
        <pc:sldMkLst>
          <pc:docMk/>
          <pc:sldMk cId="0" sldId="342"/>
        </pc:sldMkLst>
        <pc:spChg chg="mod">
          <ac:chgData name="Mitchell Wand" userId="de9b44c55c049659" providerId="LiveId" clId="{257CC226-928C-4D8B-BBBC-4CA9C9955B38}" dt="2024-10-31T15:16:30.905" v="5312" actId="20577"/>
          <ac:spMkLst>
            <pc:docMk/>
            <pc:sldMk cId="0" sldId="342"/>
            <ac:spMk id="60" creationId="{00000000-0000-0000-0000-000000000000}"/>
          </ac:spMkLst>
        </pc:spChg>
      </pc:sldChg>
      <pc:sldChg chg="modSp mod modAnim chgLayout">
        <pc:chgData name="Mitchell Wand" userId="de9b44c55c049659" providerId="LiveId" clId="{257CC226-928C-4D8B-BBBC-4CA9C9955B38}" dt="2024-10-31T15:17:04.605" v="5314" actId="700"/>
        <pc:sldMkLst>
          <pc:docMk/>
          <pc:sldMk cId="0" sldId="349"/>
        </pc:sldMkLst>
        <pc:spChg chg="mod ord">
          <ac:chgData name="Mitchell Wand" userId="de9b44c55c049659" providerId="LiveId" clId="{257CC226-928C-4D8B-BBBC-4CA9C9955B38}" dt="2024-10-31T15:17:04.605" v="5314" actId="700"/>
          <ac:spMkLst>
            <pc:docMk/>
            <pc:sldMk cId="0" sldId="349"/>
            <ac:spMk id="139" creationId="{00000000-0000-0000-0000-000000000000}"/>
          </ac:spMkLst>
        </pc:spChg>
        <pc:spChg chg="mod ord">
          <ac:chgData name="Mitchell Wand" userId="de9b44c55c049659" providerId="LiveId" clId="{257CC226-928C-4D8B-BBBC-4CA9C9955B38}" dt="2024-10-31T15:17:04.605" v="5314" actId="700"/>
          <ac:spMkLst>
            <pc:docMk/>
            <pc:sldMk cId="0" sldId="349"/>
            <ac:spMk id="141" creationId="{00000000-0000-0000-0000-000000000000}"/>
          </ac:spMkLst>
        </pc:spChg>
      </pc:sldChg>
      <pc:sldChg chg="mod modShow">
        <pc:chgData name="Mitchell Wand" userId="de9b44c55c049659" providerId="LiveId" clId="{257CC226-928C-4D8B-BBBC-4CA9C9955B38}" dt="2024-10-24T19:26:06.768" v="3915" actId="729"/>
        <pc:sldMkLst>
          <pc:docMk/>
          <pc:sldMk cId="0" sldId="352"/>
        </pc:sldMkLst>
      </pc:sldChg>
      <pc:sldChg chg="modSp add del mod modClrScheme chgLayout">
        <pc:chgData name="Mitchell Wand" userId="de9b44c55c049659" providerId="LiveId" clId="{257CC226-928C-4D8B-BBBC-4CA9C9955B38}" dt="2024-10-31T15:36:30.821" v="5610" actId="700"/>
        <pc:sldMkLst>
          <pc:docMk/>
          <pc:sldMk cId="0" sldId="353"/>
        </pc:sldMkLst>
        <pc:spChg chg="mod ord">
          <ac:chgData name="Mitchell Wand" userId="de9b44c55c049659" providerId="LiveId" clId="{257CC226-928C-4D8B-BBBC-4CA9C9955B38}" dt="2024-10-31T15:36:30.821" v="5610" actId="700"/>
          <ac:spMkLst>
            <pc:docMk/>
            <pc:sldMk cId="0" sldId="353"/>
            <ac:spMk id="315" creationId="{00000000-0000-0000-0000-000000000000}"/>
          </ac:spMkLst>
        </pc:spChg>
        <pc:spChg chg="mod ord">
          <ac:chgData name="Mitchell Wand" userId="de9b44c55c049659" providerId="LiveId" clId="{257CC226-928C-4D8B-BBBC-4CA9C9955B38}" dt="2024-10-31T15:36:30.821" v="5610" actId="700"/>
          <ac:spMkLst>
            <pc:docMk/>
            <pc:sldMk cId="0" sldId="353"/>
            <ac:spMk id="316" creationId="{00000000-0000-0000-0000-000000000000}"/>
          </ac:spMkLst>
        </pc:spChg>
      </pc:sldChg>
      <pc:sldChg chg="mod ord modShow">
        <pc:chgData name="Mitchell Wand" userId="de9b44c55c049659" providerId="LiveId" clId="{257CC226-928C-4D8B-BBBC-4CA9C9955B38}" dt="2024-10-24T19:29:33.936" v="3925"/>
        <pc:sldMkLst>
          <pc:docMk/>
          <pc:sldMk cId="1669032529" sldId="357"/>
        </pc:sldMkLst>
      </pc:sldChg>
      <pc:sldChg chg="modSp mod">
        <pc:chgData name="Mitchell Wand" userId="de9b44c55c049659" providerId="LiveId" clId="{257CC226-928C-4D8B-BBBC-4CA9C9955B38}" dt="2024-10-24T19:22:45.717" v="3736" actId="20577"/>
        <pc:sldMkLst>
          <pc:docMk/>
          <pc:sldMk cId="1982798368" sldId="359"/>
        </pc:sldMkLst>
        <pc:spChg chg="mod">
          <ac:chgData name="Mitchell Wand" userId="de9b44c55c049659" providerId="LiveId" clId="{257CC226-928C-4D8B-BBBC-4CA9C9955B38}" dt="2024-10-24T19:22:45.717" v="3736" actId="20577"/>
          <ac:spMkLst>
            <pc:docMk/>
            <pc:sldMk cId="1982798368" sldId="359"/>
            <ac:spMk id="3" creationId="{2597ABB4-F004-0A30-F785-60B74E3C41DB}"/>
          </ac:spMkLst>
        </pc:spChg>
      </pc:sldChg>
      <pc:sldChg chg="modSp add del mod modClrScheme chgLayout">
        <pc:chgData name="Mitchell Wand" userId="de9b44c55c049659" providerId="LiveId" clId="{257CC226-928C-4D8B-BBBC-4CA9C9955B38}" dt="2024-10-31T15:36:54.039" v="5611" actId="700"/>
        <pc:sldMkLst>
          <pc:docMk/>
          <pc:sldMk cId="4141522674" sldId="360"/>
        </pc:sldMkLst>
        <pc:spChg chg="mod ord">
          <ac:chgData name="Mitchell Wand" userId="de9b44c55c049659" providerId="LiveId" clId="{257CC226-928C-4D8B-BBBC-4CA9C9955B38}" dt="2024-10-31T15:36:54.039" v="5611" actId="700"/>
          <ac:spMkLst>
            <pc:docMk/>
            <pc:sldMk cId="4141522674" sldId="360"/>
            <ac:spMk id="315" creationId="{00000000-0000-0000-0000-000000000000}"/>
          </ac:spMkLst>
        </pc:spChg>
        <pc:spChg chg="mod ord">
          <ac:chgData name="Mitchell Wand" userId="de9b44c55c049659" providerId="LiveId" clId="{257CC226-928C-4D8B-BBBC-4CA9C9955B38}" dt="2024-10-31T15:36:54.039" v="5611" actId="700"/>
          <ac:spMkLst>
            <pc:docMk/>
            <pc:sldMk cId="4141522674" sldId="360"/>
            <ac:spMk id="316" creationId="{00000000-0000-0000-0000-000000000000}"/>
          </ac:spMkLst>
        </pc:spChg>
      </pc:sldChg>
      <pc:sldChg chg="add del ord">
        <pc:chgData name="Mitchell Wand" userId="de9b44c55c049659" providerId="LiveId" clId="{257CC226-928C-4D8B-BBBC-4CA9C9955B38}" dt="2024-10-24T18:13:41.868" v="803" actId="2696"/>
        <pc:sldMkLst>
          <pc:docMk/>
          <pc:sldMk cId="3058738856" sldId="361"/>
        </pc:sldMkLst>
      </pc:sldChg>
      <pc:sldChg chg="addSp delSp modSp add mod modClrScheme chgLayout modNotesTx">
        <pc:chgData name="Mitchell Wand" userId="de9b44c55c049659" providerId="LiveId" clId="{257CC226-928C-4D8B-BBBC-4CA9C9955B38}" dt="2024-10-31T15:16:53.130" v="5313" actId="700"/>
        <pc:sldMkLst>
          <pc:docMk/>
          <pc:sldMk cId="415063438" sldId="362"/>
        </pc:sldMkLst>
        <pc:spChg chg="add del mod">
          <ac:chgData name="Mitchell Wand" userId="de9b44c55c049659" providerId="LiveId" clId="{257CC226-928C-4D8B-BBBC-4CA9C9955B38}" dt="2024-10-24T18:11:43.381" v="751" actId="700"/>
          <ac:spMkLst>
            <pc:docMk/>
            <pc:sldMk cId="415063438" sldId="362"/>
            <ac:spMk id="4" creationId="{EEC0A713-7733-8DC7-A346-6617A6F4DB97}"/>
          </ac:spMkLst>
        </pc:spChg>
        <pc:spChg chg="mod ord">
          <ac:chgData name="Mitchell Wand" userId="de9b44c55c049659" providerId="LiveId" clId="{257CC226-928C-4D8B-BBBC-4CA9C9955B38}" dt="2024-10-31T15:16:53.130" v="5313" actId="700"/>
          <ac:spMkLst>
            <pc:docMk/>
            <pc:sldMk cId="415063438" sldId="362"/>
            <ac:spMk id="139" creationId="{951A5BBD-5F10-7357-F803-8C521C116E7D}"/>
          </ac:spMkLst>
        </pc:spChg>
        <pc:spChg chg="del mod">
          <ac:chgData name="Mitchell Wand" userId="de9b44c55c049659" providerId="LiveId" clId="{257CC226-928C-4D8B-BBBC-4CA9C9955B38}" dt="2024-10-24T18:11:37.547" v="750" actId="478"/>
          <ac:spMkLst>
            <pc:docMk/>
            <pc:sldMk cId="415063438" sldId="362"/>
            <ac:spMk id="141" creationId="{7091880D-B4B4-8373-36D8-DEC3DF9B8427}"/>
          </ac:spMkLst>
        </pc:spChg>
        <pc:graphicFrameChg chg="add mod modGraphic">
          <ac:chgData name="Mitchell Wand" userId="de9b44c55c049659" providerId="LiveId" clId="{257CC226-928C-4D8B-BBBC-4CA9C9955B38}" dt="2024-10-24T18:12:56.157" v="799" actId="20577"/>
          <ac:graphicFrameMkLst>
            <pc:docMk/>
            <pc:sldMk cId="415063438" sldId="362"/>
            <ac:graphicFrameMk id="2" creationId="{8C6CECCB-3F2D-DEBD-D3FE-EACA76F88CCA}"/>
          </ac:graphicFrameMkLst>
        </pc:graphicFrameChg>
        <pc:picChg chg="del">
          <ac:chgData name="Mitchell Wand" userId="de9b44c55c049659" providerId="LiveId" clId="{257CC226-928C-4D8B-BBBC-4CA9C9955B38}" dt="2024-10-24T18:05:17.635" v="398" actId="478"/>
          <ac:picMkLst>
            <pc:docMk/>
            <pc:sldMk cId="415063438" sldId="362"/>
            <ac:picMk id="1026" creationId="{9A04115B-FE10-D977-1E41-D763B7B5F085}"/>
          </ac:picMkLst>
        </pc:picChg>
      </pc:sldChg>
      <pc:sldChg chg="modSp new mod">
        <pc:chgData name="Mitchell Wand" userId="de9b44c55c049659" providerId="LiveId" clId="{257CC226-928C-4D8B-BBBC-4CA9C9955B38}" dt="2024-10-24T18:55:14.871" v="2326" actId="20577"/>
        <pc:sldMkLst>
          <pc:docMk/>
          <pc:sldMk cId="2202802711" sldId="363"/>
        </pc:sldMkLst>
        <pc:spChg chg="mod">
          <ac:chgData name="Mitchell Wand" userId="de9b44c55c049659" providerId="LiveId" clId="{257CC226-928C-4D8B-BBBC-4CA9C9955B38}" dt="2024-10-24T18:21:59.280" v="905" actId="20577"/>
          <ac:spMkLst>
            <pc:docMk/>
            <pc:sldMk cId="2202802711" sldId="363"/>
            <ac:spMk id="2" creationId="{6AAB8114-5DB0-7B4D-63FF-F57804B3D53A}"/>
          </ac:spMkLst>
        </pc:spChg>
        <pc:spChg chg="mod">
          <ac:chgData name="Mitchell Wand" userId="de9b44c55c049659" providerId="LiveId" clId="{257CC226-928C-4D8B-BBBC-4CA9C9955B38}" dt="2024-10-24T18:55:14.871" v="2326" actId="20577"/>
          <ac:spMkLst>
            <pc:docMk/>
            <pc:sldMk cId="2202802711" sldId="363"/>
            <ac:spMk id="3" creationId="{813781CA-3EEA-4B43-A2A2-332ECC046462}"/>
          </ac:spMkLst>
        </pc:spChg>
      </pc:sldChg>
      <pc:sldChg chg="addSp delSp modSp new mod modClrScheme chgLayout">
        <pc:chgData name="Mitchell Wand" userId="de9b44c55c049659" providerId="LiveId" clId="{257CC226-928C-4D8B-BBBC-4CA9C9955B38}" dt="2024-10-24T19:13:40.932" v="3244" actId="20577"/>
        <pc:sldMkLst>
          <pc:docMk/>
          <pc:sldMk cId="1604821741" sldId="364"/>
        </pc:sldMkLst>
        <pc:spChg chg="del mod ord">
          <ac:chgData name="Mitchell Wand" userId="de9b44c55c049659" providerId="LiveId" clId="{257CC226-928C-4D8B-BBBC-4CA9C9955B38}" dt="2024-10-24T18:24:40.754" v="1090" actId="700"/>
          <ac:spMkLst>
            <pc:docMk/>
            <pc:sldMk cId="1604821741" sldId="364"/>
            <ac:spMk id="2" creationId="{38D42695-0034-2DE4-6701-B56B013FE8AA}"/>
          </ac:spMkLst>
        </pc:spChg>
        <pc:spChg chg="del">
          <ac:chgData name="Mitchell Wand" userId="de9b44c55c049659" providerId="LiveId" clId="{257CC226-928C-4D8B-BBBC-4CA9C9955B38}" dt="2024-10-24T18:24:40.754" v="1090" actId="700"/>
          <ac:spMkLst>
            <pc:docMk/>
            <pc:sldMk cId="1604821741" sldId="364"/>
            <ac:spMk id="3" creationId="{BD0E3134-39BA-9578-C37F-A32D041CE95B}"/>
          </ac:spMkLst>
        </pc:spChg>
        <pc:spChg chg="mod ord">
          <ac:chgData name="Mitchell Wand" userId="de9b44c55c049659" providerId="LiveId" clId="{257CC226-928C-4D8B-BBBC-4CA9C9955B38}" dt="2024-10-24T18:27:39.368" v="1243" actId="255"/>
          <ac:spMkLst>
            <pc:docMk/>
            <pc:sldMk cId="1604821741" sldId="364"/>
            <ac:spMk id="4" creationId="{2F81E286-D3B4-AA60-DDE1-E71FE831D259}"/>
          </ac:spMkLst>
        </pc:spChg>
        <pc:spChg chg="add mod ord">
          <ac:chgData name="Mitchell Wand" userId="de9b44c55c049659" providerId="LiveId" clId="{257CC226-928C-4D8B-BBBC-4CA9C9955B38}" dt="2024-10-24T18:30:35.816" v="1520" actId="5793"/>
          <ac:spMkLst>
            <pc:docMk/>
            <pc:sldMk cId="1604821741" sldId="364"/>
            <ac:spMk id="5" creationId="{063FFEF9-CC86-019E-6406-00D19A22D98E}"/>
          </ac:spMkLst>
        </pc:spChg>
        <pc:graphicFrameChg chg="add mod modGraphic">
          <ac:chgData name="Mitchell Wand" userId="de9b44c55c049659" providerId="LiveId" clId="{257CC226-928C-4D8B-BBBC-4CA9C9955B38}" dt="2024-10-24T19:13:40.932" v="3244" actId="20577"/>
          <ac:graphicFrameMkLst>
            <pc:docMk/>
            <pc:sldMk cId="1604821741" sldId="364"/>
            <ac:graphicFrameMk id="6" creationId="{0B398B86-854A-8AB2-3583-112D9458378C}"/>
          </ac:graphicFrameMkLst>
        </pc:graphicFrameChg>
      </pc:sldChg>
      <pc:sldChg chg="addSp modSp new mod modClrScheme modAnim chgLayout">
        <pc:chgData name="Mitchell Wand" userId="de9b44c55c049659" providerId="LiveId" clId="{257CC226-928C-4D8B-BBBC-4CA9C9955B38}" dt="2024-10-24T18:34:37.052" v="1699" actId="14100"/>
        <pc:sldMkLst>
          <pc:docMk/>
          <pc:sldMk cId="411331478" sldId="365"/>
        </pc:sldMkLst>
        <pc:spChg chg="mod ord">
          <ac:chgData name="Mitchell Wand" userId="de9b44c55c049659" providerId="LiveId" clId="{257CC226-928C-4D8B-BBBC-4CA9C9955B38}" dt="2024-10-24T18:32:25.381" v="1550" actId="700"/>
          <ac:spMkLst>
            <pc:docMk/>
            <pc:sldMk cId="411331478" sldId="365"/>
            <ac:spMk id="2" creationId="{D1A561C9-0B8F-94D9-266C-0236332E088F}"/>
          </ac:spMkLst>
        </pc:spChg>
        <pc:spChg chg="mod ord">
          <ac:chgData name="Mitchell Wand" userId="de9b44c55c049659" providerId="LiveId" clId="{257CC226-928C-4D8B-BBBC-4CA9C9955B38}" dt="2024-10-24T18:32:25.381" v="1550" actId="700"/>
          <ac:spMkLst>
            <pc:docMk/>
            <pc:sldMk cId="411331478" sldId="365"/>
            <ac:spMk id="3" creationId="{9AAD2863-61A3-BFAF-F6D5-967ECA1C2FF9}"/>
          </ac:spMkLst>
        </pc:spChg>
        <pc:spChg chg="add mod ord">
          <ac:chgData name="Mitchell Wand" userId="de9b44c55c049659" providerId="LiveId" clId="{257CC226-928C-4D8B-BBBC-4CA9C9955B38}" dt="2024-10-24T18:33:19.302" v="1689" actId="20577"/>
          <ac:spMkLst>
            <pc:docMk/>
            <pc:sldMk cId="411331478" sldId="365"/>
            <ac:spMk id="4" creationId="{85897A41-2056-4CBE-42FB-F6CBC4426AA2}"/>
          </ac:spMkLst>
        </pc:spChg>
        <pc:spChg chg="add mod">
          <ac:chgData name="Mitchell Wand" userId="de9b44c55c049659" providerId="LiveId" clId="{257CC226-928C-4D8B-BBBC-4CA9C9955B38}" dt="2024-10-24T18:34:00.432" v="1693" actId="1076"/>
          <ac:spMkLst>
            <pc:docMk/>
            <pc:sldMk cId="411331478" sldId="365"/>
            <ac:spMk id="5" creationId="{87511FE2-EE49-48B2-0737-68C91E3B914D}"/>
          </ac:spMkLst>
        </pc:spChg>
        <pc:spChg chg="add mod">
          <ac:chgData name="Mitchell Wand" userId="de9b44c55c049659" providerId="LiveId" clId="{257CC226-928C-4D8B-BBBC-4CA9C9955B38}" dt="2024-10-24T18:34:10.820" v="1694"/>
          <ac:spMkLst>
            <pc:docMk/>
            <pc:sldMk cId="411331478" sldId="365"/>
            <ac:spMk id="6" creationId="{6C7F2503-3809-A73C-6C91-760962BE8C9C}"/>
          </ac:spMkLst>
        </pc:spChg>
        <pc:spChg chg="add mod">
          <ac:chgData name="Mitchell Wand" userId="de9b44c55c049659" providerId="LiveId" clId="{257CC226-928C-4D8B-BBBC-4CA9C9955B38}" dt="2024-10-24T18:34:37.052" v="1699" actId="14100"/>
          <ac:spMkLst>
            <pc:docMk/>
            <pc:sldMk cId="411331478" sldId="365"/>
            <ac:spMk id="7" creationId="{E64BC432-52C4-27C7-E7B4-27421353C2A3}"/>
          </ac:spMkLst>
        </pc:spChg>
      </pc:sldChg>
      <pc:sldChg chg="addSp delSp modSp add del mod addAnim delAnim modAnim">
        <pc:chgData name="Mitchell Wand" userId="de9b44c55c049659" providerId="LiveId" clId="{257CC226-928C-4D8B-BBBC-4CA9C9955B38}" dt="2024-10-31T15:25:03.140" v="5607" actId="2696"/>
        <pc:sldMkLst>
          <pc:docMk/>
          <pc:sldMk cId="3841906793" sldId="366"/>
        </pc:sldMkLst>
        <pc:spChg chg="mod">
          <ac:chgData name="Mitchell Wand" userId="de9b44c55c049659" providerId="LiveId" clId="{257CC226-928C-4D8B-BBBC-4CA9C9955B38}" dt="2024-10-24T18:49:06.612" v="2099" actId="20577"/>
          <ac:spMkLst>
            <pc:docMk/>
            <pc:sldMk cId="3841906793" sldId="366"/>
            <ac:spMk id="2" creationId="{087D09D8-E7E0-30D3-6E82-9D265EF2448E}"/>
          </ac:spMkLst>
        </pc:spChg>
        <pc:spChg chg="mod">
          <ac:chgData name="Mitchell Wand" userId="de9b44c55c049659" providerId="LiveId" clId="{257CC226-928C-4D8B-BBBC-4CA9C9955B38}" dt="2024-10-24T18:57:30.398" v="2512" actId="20577"/>
          <ac:spMkLst>
            <pc:docMk/>
            <pc:sldMk cId="3841906793" sldId="366"/>
            <ac:spMk id="4" creationId="{0A802C89-1877-537F-B4D2-298E7AE381E5}"/>
          </ac:spMkLst>
        </pc:spChg>
        <pc:spChg chg="mod">
          <ac:chgData name="Mitchell Wand" userId="de9b44c55c049659" providerId="LiveId" clId="{257CC226-928C-4D8B-BBBC-4CA9C9955B38}" dt="2024-10-24T18:48:52.839" v="2090" actId="164"/>
          <ac:spMkLst>
            <pc:docMk/>
            <pc:sldMk cId="3841906793" sldId="366"/>
            <ac:spMk id="5" creationId="{3BDAEFDF-AEEF-EA0A-C57C-A1F679FE4542}"/>
          </ac:spMkLst>
        </pc:spChg>
        <pc:spChg chg="add mod">
          <ac:chgData name="Mitchell Wand" userId="de9b44c55c049659" providerId="LiveId" clId="{257CC226-928C-4D8B-BBBC-4CA9C9955B38}" dt="2024-10-24T18:37:40.695" v="1933"/>
          <ac:spMkLst>
            <pc:docMk/>
            <pc:sldMk cId="3841906793" sldId="366"/>
            <ac:spMk id="6" creationId="{85A981BA-FC65-69C8-8C00-236E8C35957B}"/>
          </ac:spMkLst>
        </pc:spChg>
        <pc:spChg chg="add del mod">
          <ac:chgData name="Mitchell Wand" userId="de9b44c55c049659" providerId="LiveId" clId="{257CC226-928C-4D8B-BBBC-4CA9C9955B38}" dt="2024-10-24T18:48:52.839" v="2090" actId="164"/>
          <ac:spMkLst>
            <pc:docMk/>
            <pc:sldMk cId="3841906793" sldId="366"/>
            <ac:spMk id="7" creationId="{6A1E6EA1-870E-AF43-FBE4-D898B5A8559F}"/>
          </ac:spMkLst>
        </pc:spChg>
        <pc:grpChg chg="add mod">
          <ac:chgData name="Mitchell Wand" userId="de9b44c55c049659" providerId="LiveId" clId="{257CC226-928C-4D8B-BBBC-4CA9C9955B38}" dt="2024-10-24T18:57:36.291" v="2513" actId="1076"/>
          <ac:grpSpMkLst>
            <pc:docMk/>
            <pc:sldMk cId="3841906793" sldId="366"/>
            <ac:grpSpMk id="8" creationId="{B0C0B7BC-3F00-8640-AF46-82B13115296B}"/>
          </ac:grpSpMkLst>
        </pc:grpChg>
      </pc:sldChg>
      <pc:sldChg chg="modSp add del mod">
        <pc:chgData name="Mitchell Wand" userId="de9b44c55c049659" providerId="LiveId" clId="{257CC226-928C-4D8B-BBBC-4CA9C9955B38}" dt="2024-10-24T18:41:03.522" v="2023" actId="2696"/>
        <pc:sldMkLst>
          <pc:docMk/>
          <pc:sldMk cId="1369457643" sldId="367"/>
        </pc:sldMkLst>
        <pc:spChg chg="mod">
          <ac:chgData name="Mitchell Wand" userId="de9b44c55c049659" providerId="LiveId" clId="{257CC226-928C-4D8B-BBBC-4CA9C9955B38}" dt="2024-10-24T18:39:15.752" v="1958" actId="20577"/>
          <ac:spMkLst>
            <pc:docMk/>
            <pc:sldMk cId="1369457643" sldId="367"/>
            <ac:spMk id="2" creationId="{84691496-CF8C-C070-9983-4A1C710FF168}"/>
          </ac:spMkLst>
        </pc:spChg>
        <pc:spChg chg="mod">
          <ac:chgData name="Mitchell Wand" userId="de9b44c55c049659" providerId="LiveId" clId="{257CC226-928C-4D8B-BBBC-4CA9C9955B38}" dt="2024-10-24T18:40:46.724" v="2022" actId="20577"/>
          <ac:spMkLst>
            <pc:docMk/>
            <pc:sldMk cId="1369457643" sldId="367"/>
            <ac:spMk id="4" creationId="{4C83A084-502D-B756-BCE3-C270E4F0D6BC}"/>
          </ac:spMkLst>
        </pc:spChg>
        <pc:spChg chg="mod">
          <ac:chgData name="Mitchell Wand" userId="de9b44c55c049659" providerId="LiveId" clId="{257CC226-928C-4D8B-BBBC-4CA9C9955B38}" dt="2024-10-24T18:40:34.607" v="1995" actId="1076"/>
          <ac:spMkLst>
            <pc:docMk/>
            <pc:sldMk cId="1369457643" sldId="367"/>
            <ac:spMk id="5" creationId="{8ECC52A2-B0CF-12F6-3997-9F09F6E72AF5}"/>
          </ac:spMkLst>
        </pc:spChg>
        <pc:spChg chg="mod">
          <ac:chgData name="Mitchell Wand" userId="de9b44c55c049659" providerId="LiveId" clId="{257CC226-928C-4D8B-BBBC-4CA9C9955B38}" dt="2024-10-24T18:40:36.810" v="1996" actId="1076"/>
          <ac:spMkLst>
            <pc:docMk/>
            <pc:sldMk cId="1369457643" sldId="367"/>
            <ac:spMk id="7" creationId="{AC5D5ABF-1460-10B5-CCF1-E07A73F42EDE}"/>
          </ac:spMkLst>
        </pc:spChg>
      </pc:sldChg>
      <pc:sldChg chg="modSp add mod ord">
        <pc:chgData name="Mitchell Wand" userId="de9b44c55c049659" providerId="LiveId" clId="{257CC226-928C-4D8B-BBBC-4CA9C9955B38}" dt="2024-10-31T15:24:56.808" v="5606" actId="20577"/>
        <pc:sldMkLst>
          <pc:docMk/>
          <pc:sldMk cId="2598564372" sldId="367"/>
        </pc:sldMkLst>
        <pc:spChg chg="mod">
          <ac:chgData name="Mitchell Wand" userId="de9b44c55c049659" providerId="LiveId" clId="{257CC226-928C-4D8B-BBBC-4CA9C9955B38}" dt="2024-10-31T15:23:47.912" v="5501" actId="20577"/>
          <ac:spMkLst>
            <pc:docMk/>
            <pc:sldMk cId="2598564372" sldId="367"/>
            <ac:spMk id="2" creationId="{E60C0AAE-857E-AA29-D8E9-122DCF67FB2D}"/>
          </ac:spMkLst>
        </pc:spChg>
        <pc:spChg chg="mod">
          <ac:chgData name="Mitchell Wand" userId="de9b44c55c049659" providerId="LiveId" clId="{257CC226-928C-4D8B-BBBC-4CA9C9955B38}" dt="2024-10-31T15:24:50.276" v="5597" actId="20577"/>
          <ac:spMkLst>
            <pc:docMk/>
            <pc:sldMk cId="2598564372" sldId="367"/>
            <ac:spMk id="4" creationId="{6B2EE2C7-A008-C812-FEA8-597E67D2139B}"/>
          </ac:spMkLst>
        </pc:spChg>
        <pc:spChg chg="mod">
          <ac:chgData name="Mitchell Wand" userId="de9b44c55c049659" providerId="LiveId" clId="{257CC226-928C-4D8B-BBBC-4CA9C9955B38}" dt="2024-10-24T18:50:45.240" v="2254" actId="20577"/>
          <ac:spMkLst>
            <pc:docMk/>
            <pc:sldMk cId="2598564372" sldId="367"/>
            <ac:spMk id="5" creationId="{F62E3A43-0F58-B361-097A-9389A74BAFA1}"/>
          </ac:spMkLst>
        </pc:spChg>
        <pc:spChg chg="mod">
          <ac:chgData name="Mitchell Wand" userId="de9b44c55c049659" providerId="LiveId" clId="{257CC226-928C-4D8B-BBBC-4CA9C9955B38}" dt="2024-10-31T15:24:56.808" v="5606" actId="20577"/>
          <ac:spMkLst>
            <pc:docMk/>
            <pc:sldMk cId="2598564372" sldId="367"/>
            <ac:spMk id="7" creationId="{932DD850-DDB7-4D61-15DD-C930755431E1}"/>
          </ac:spMkLst>
        </pc:spChg>
        <pc:grpChg chg="mod">
          <ac:chgData name="Mitchell Wand" userId="de9b44c55c049659" providerId="LiveId" clId="{257CC226-928C-4D8B-BBBC-4CA9C9955B38}" dt="2024-10-31T15:24:27.995" v="5573" actId="1076"/>
          <ac:grpSpMkLst>
            <pc:docMk/>
            <pc:sldMk cId="2598564372" sldId="367"/>
            <ac:grpSpMk id="8" creationId="{14D9F7BE-41D3-31E8-0F66-2F5EF87423B3}"/>
          </ac:grpSpMkLst>
        </pc:grpChg>
      </pc:sldChg>
      <pc:sldChg chg="modSp new mod">
        <pc:chgData name="Mitchell Wand" userId="de9b44c55c049659" providerId="LiveId" clId="{257CC226-928C-4D8B-BBBC-4CA9C9955B38}" dt="2024-10-31T15:21:37.495" v="5492" actId="5793"/>
        <pc:sldMkLst>
          <pc:docMk/>
          <pc:sldMk cId="1183998909" sldId="368"/>
        </pc:sldMkLst>
        <pc:spChg chg="mod">
          <ac:chgData name="Mitchell Wand" userId="de9b44c55c049659" providerId="LiveId" clId="{257CC226-928C-4D8B-BBBC-4CA9C9955B38}" dt="2024-10-24T19:10:21.555" v="2874" actId="20577"/>
          <ac:spMkLst>
            <pc:docMk/>
            <pc:sldMk cId="1183998909" sldId="368"/>
            <ac:spMk id="2" creationId="{686E72A9-791E-9CEA-5F1A-A4513557F3EC}"/>
          </ac:spMkLst>
        </pc:spChg>
        <pc:spChg chg="mod">
          <ac:chgData name="Mitchell Wand" userId="de9b44c55c049659" providerId="LiveId" clId="{257CC226-928C-4D8B-BBBC-4CA9C9955B38}" dt="2024-10-31T15:21:37.495" v="5492" actId="5793"/>
          <ac:spMkLst>
            <pc:docMk/>
            <pc:sldMk cId="1183998909" sldId="368"/>
            <ac:spMk id="3" creationId="{264E1F77-6677-157F-27E7-DF7ABA6ACF73}"/>
          </ac:spMkLst>
        </pc:spChg>
      </pc:sldChg>
      <pc:sldChg chg="modSp new del mod">
        <pc:chgData name="Mitchell Wand" userId="de9b44c55c049659" providerId="LiveId" clId="{257CC226-928C-4D8B-BBBC-4CA9C9955B38}" dt="2024-10-24T19:13:05.461" v="3242" actId="2696"/>
        <pc:sldMkLst>
          <pc:docMk/>
          <pc:sldMk cId="364982857" sldId="369"/>
        </pc:sldMkLst>
        <pc:spChg chg="mod">
          <ac:chgData name="Mitchell Wand" userId="de9b44c55c049659" providerId="LiveId" clId="{257CC226-928C-4D8B-BBBC-4CA9C9955B38}" dt="2024-10-24T19:10:02.139" v="2833" actId="20577"/>
          <ac:spMkLst>
            <pc:docMk/>
            <pc:sldMk cId="364982857" sldId="369"/>
            <ac:spMk id="2" creationId="{47BCC7F2-2E64-1588-96F3-3D9557C071E8}"/>
          </ac:spMkLst>
        </pc:spChg>
      </pc:sldChg>
      <pc:sldChg chg="addSp modSp new mod">
        <pc:chgData name="Mitchell Wand" userId="de9b44c55c049659" providerId="LiveId" clId="{257CC226-928C-4D8B-BBBC-4CA9C9955B38}" dt="2024-10-24T19:41:55.710" v="4524" actId="14100"/>
        <pc:sldMkLst>
          <pc:docMk/>
          <pc:sldMk cId="2832984564" sldId="369"/>
        </pc:sldMkLst>
        <pc:spChg chg="mod">
          <ac:chgData name="Mitchell Wand" userId="de9b44c55c049659" providerId="LiveId" clId="{257CC226-928C-4D8B-BBBC-4CA9C9955B38}" dt="2024-10-24T19:41:55.710" v="4524" actId="14100"/>
          <ac:spMkLst>
            <pc:docMk/>
            <pc:sldMk cId="2832984564" sldId="369"/>
            <ac:spMk id="2" creationId="{0550E4E9-0F10-EFE4-E0EC-55AD7AF9CD35}"/>
          </ac:spMkLst>
        </pc:spChg>
        <pc:spChg chg="mod">
          <ac:chgData name="Mitchell Wand" userId="de9b44c55c049659" providerId="LiveId" clId="{257CC226-928C-4D8B-BBBC-4CA9C9955B38}" dt="2024-10-24T19:25:27.551" v="3914" actId="20577"/>
          <ac:spMkLst>
            <pc:docMk/>
            <pc:sldMk cId="2832984564" sldId="369"/>
            <ac:spMk id="3" creationId="{FB42F7FC-520F-DD9A-9246-56EFD60925E3}"/>
          </ac:spMkLst>
        </pc:spChg>
        <pc:spChg chg="add mod">
          <ac:chgData name="Mitchell Wand" userId="de9b44c55c049659" providerId="LiveId" clId="{257CC226-928C-4D8B-BBBC-4CA9C9955B38}" dt="2024-10-24T19:27:07.029" v="3919" actId="1076"/>
          <ac:spMkLst>
            <pc:docMk/>
            <pc:sldMk cId="2832984564" sldId="369"/>
            <ac:spMk id="8" creationId="{D302A76C-9AD9-5D55-8792-756BB792B935}"/>
          </ac:spMkLst>
        </pc:spChg>
        <pc:picChg chg="add mod">
          <ac:chgData name="Mitchell Wand" userId="de9b44c55c049659" providerId="LiveId" clId="{257CC226-928C-4D8B-BBBC-4CA9C9955B38}" dt="2024-10-24T19:23:56.636" v="3830" actId="1076"/>
          <ac:picMkLst>
            <pc:docMk/>
            <pc:sldMk cId="2832984564" sldId="369"/>
            <ac:picMk id="6" creationId="{C0EDA8CC-3199-66FB-11FD-852C5356993A}"/>
          </ac:picMkLst>
        </pc:picChg>
      </pc:sldChg>
      <pc:sldChg chg="modSp add mod chgLayout">
        <pc:chgData name="Mitchell Wand" userId="de9b44c55c049659" providerId="LiveId" clId="{257CC226-928C-4D8B-BBBC-4CA9C9955B38}" dt="2024-10-24T19:45:13.718" v="4540" actId="207"/>
        <pc:sldMkLst>
          <pc:docMk/>
          <pc:sldMk cId="2320188144" sldId="370"/>
        </pc:sldMkLst>
        <pc:spChg chg="mod ord">
          <ac:chgData name="Mitchell Wand" userId="de9b44c55c049659" providerId="LiveId" clId="{257CC226-928C-4D8B-BBBC-4CA9C9955B38}" dt="2024-10-24T19:44:07.741" v="4531" actId="14100"/>
          <ac:spMkLst>
            <pc:docMk/>
            <pc:sldMk cId="2320188144" sldId="370"/>
            <ac:spMk id="2" creationId="{699C095B-8AD2-463C-3717-6CF9E5173D5A}"/>
          </ac:spMkLst>
        </pc:spChg>
        <pc:spChg chg="mod ord">
          <ac:chgData name="Mitchell Wand" userId="de9b44c55c049659" providerId="LiveId" clId="{257CC226-928C-4D8B-BBBC-4CA9C9955B38}" dt="2024-10-24T19:42:18.618" v="4530" actId="20577"/>
          <ac:spMkLst>
            <pc:docMk/>
            <pc:sldMk cId="2320188144" sldId="370"/>
            <ac:spMk id="3" creationId="{834EC154-4979-8E4A-FE30-1544BE3CC9B4}"/>
          </ac:spMkLst>
        </pc:spChg>
        <pc:spChg chg="mod ord">
          <ac:chgData name="Mitchell Wand" userId="de9b44c55c049659" providerId="LiveId" clId="{257CC226-928C-4D8B-BBBC-4CA9C9955B38}" dt="2024-10-24T19:42:04.200" v="4525" actId="700"/>
          <ac:spMkLst>
            <pc:docMk/>
            <pc:sldMk cId="2320188144" sldId="370"/>
            <ac:spMk id="4" creationId="{F994988A-E66A-B97A-BB5C-5D6EE1990B9F}"/>
          </ac:spMkLst>
        </pc:spChg>
        <pc:spChg chg="mod">
          <ac:chgData name="Mitchell Wand" userId="de9b44c55c049659" providerId="LiveId" clId="{257CC226-928C-4D8B-BBBC-4CA9C9955B38}" dt="2024-10-24T19:45:13.718" v="4540" actId="207"/>
          <ac:spMkLst>
            <pc:docMk/>
            <pc:sldMk cId="2320188144" sldId="370"/>
            <ac:spMk id="8" creationId="{9291A442-27E9-8C03-D44A-2C0DAD1EEA89}"/>
          </ac:spMkLst>
        </pc:spChg>
        <pc:picChg chg="mod">
          <ac:chgData name="Mitchell Wand" userId="de9b44c55c049659" providerId="LiveId" clId="{257CC226-928C-4D8B-BBBC-4CA9C9955B38}" dt="2024-10-24T19:44:29.640" v="4534" actId="1076"/>
          <ac:picMkLst>
            <pc:docMk/>
            <pc:sldMk cId="2320188144" sldId="370"/>
            <ac:picMk id="6" creationId="{9D8AF970-9FB5-F360-E3CE-94F6CA41193D}"/>
          </ac:picMkLst>
        </pc:picChg>
      </pc:sldChg>
      <pc:sldChg chg="modSp add del mod">
        <pc:chgData name="Mitchell Wand" userId="de9b44c55c049659" providerId="LiveId" clId="{257CC226-928C-4D8B-BBBC-4CA9C9955B38}" dt="2024-10-31T15:25:22.087" v="5608" actId="2696"/>
        <pc:sldMkLst>
          <pc:docMk/>
          <pc:sldMk cId="3759572774" sldId="371"/>
        </pc:sldMkLst>
        <pc:spChg chg="mod">
          <ac:chgData name="Mitchell Wand" userId="de9b44c55c049659" providerId="LiveId" clId="{257CC226-928C-4D8B-BBBC-4CA9C9955B38}" dt="2024-10-24T19:38:17.862" v="4169" actId="20577"/>
          <ac:spMkLst>
            <pc:docMk/>
            <pc:sldMk cId="3759572774" sldId="371"/>
            <ac:spMk id="2" creationId="{A3CC7437-7ABC-84BA-2A7D-CCBF88BE3551}"/>
          </ac:spMkLst>
        </pc:spChg>
        <pc:spChg chg="mod">
          <ac:chgData name="Mitchell Wand" userId="de9b44c55c049659" providerId="LiveId" clId="{257CC226-928C-4D8B-BBBC-4CA9C9955B38}" dt="2024-10-24T19:41:02.499" v="4486" actId="20577"/>
          <ac:spMkLst>
            <pc:docMk/>
            <pc:sldMk cId="3759572774" sldId="371"/>
            <ac:spMk id="4" creationId="{751A27E6-16C7-CCE8-BF20-D2C46ACEE8CB}"/>
          </ac:spMkLst>
        </pc:spChg>
        <pc:spChg chg="mod">
          <ac:chgData name="Mitchell Wand" userId="de9b44c55c049659" providerId="LiveId" clId="{257CC226-928C-4D8B-BBBC-4CA9C9955B38}" dt="2024-10-24T19:41:27.332" v="4521" actId="20577"/>
          <ac:spMkLst>
            <pc:docMk/>
            <pc:sldMk cId="3759572774" sldId="371"/>
            <ac:spMk id="5" creationId="{06F98DC6-A9D0-C9D5-2E5F-3056103A5A2D}"/>
          </ac:spMkLst>
        </pc:spChg>
      </pc:sldChg>
      <pc:sldChg chg="addSp delSp modSp new mod modClrScheme modAnim chgLayout modNotesTx">
        <pc:chgData name="Mitchell Wand" userId="de9b44c55c049659" providerId="LiveId" clId="{257CC226-928C-4D8B-BBBC-4CA9C9955B38}" dt="2024-10-27T01:00:14.014" v="5302"/>
        <pc:sldMkLst>
          <pc:docMk/>
          <pc:sldMk cId="2772166277" sldId="372"/>
        </pc:sldMkLst>
        <pc:spChg chg="mod ord">
          <ac:chgData name="Mitchell Wand" userId="de9b44c55c049659" providerId="LiveId" clId="{257CC226-928C-4D8B-BBBC-4CA9C9955B38}" dt="2024-10-27T00:59:55.236" v="5299" actId="20577"/>
          <ac:spMkLst>
            <pc:docMk/>
            <pc:sldMk cId="2772166277" sldId="372"/>
            <ac:spMk id="2" creationId="{27887481-3B23-3A8F-3346-CBCC467E4B1B}"/>
          </ac:spMkLst>
        </pc:spChg>
        <pc:spChg chg="mod ord">
          <ac:chgData name="Mitchell Wand" userId="de9b44c55c049659" providerId="LiveId" clId="{257CC226-928C-4D8B-BBBC-4CA9C9955B38}" dt="2024-10-27T00:21:17.511" v="4825" actId="700"/>
          <ac:spMkLst>
            <pc:docMk/>
            <pc:sldMk cId="2772166277" sldId="372"/>
            <ac:spMk id="3" creationId="{62C9ABA1-B52F-6B1B-24D5-70C67F5CD5BD}"/>
          </ac:spMkLst>
        </pc:spChg>
        <pc:spChg chg="add mod ord">
          <ac:chgData name="Mitchell Wand" userId="de9b44c55c049659" providerId="LiveId" clId="{257CC226-928C-4D8B-BBBC-4CA9C9955B38}" dt="2024-10-27T00:31:01.744" v="5147" actId="20577"/>
          <ac:spMkLst>
            <pc:docMk/>
            <pc:sldMk cId="2772166277" sldId="372"/>
            <ac:spMk id="6" creationId="{DC060260-B5F0-94BA-83F0-139B42495D4D}"/>
          </ac:spMkLst>
        </pc:spChg>
        <pc:spChg chg="add">
          <ac:chgData name="Mitchell Wand" userId="de9b44c55c049659" providerId="LiveId" clId="{257CC226-928C-4D8B-BBBC-4CA9C9955B38}" dt="2024-10-27T00:25:07.066" v="5062"/>
          <ac:spMkLst>
            <pc:docMk/>
            <pc:sldMk cId="2772166277" sldId="372"/>
            <ac:spMk id="7" creationId="{58991B1D-4E88-63D8-3CF0-850773EC86B5}"/>
          </ac:spMkLst>
        </pc:spChg>
        <pc:spChg chg="add">
          <ac:chgData name="Mitchell Wand" userId="de9b44c55c049659" providerId="LiveId" clId="{257CC226-928C-4D8B-BBBC-4CA9C9955B38}" dt="2024-10-27T00:25:13.176" v="5063"/>
          <ac:spMkLst>
            <pc:docMk/>
            <pc:sldMk cId="2772166277" sldId="372"/>
            <ac:spMk id="8" creationId="{C7FCF0B0-3544-922D-E5D5-BCFD132F2A8D}"/>
          </ac:spMkLst>
        </pc:spChg>
        <pc:spChg chg="add">
          <ac:chgData name="Mitchell Wand" userId="de9b44c55c049659" providerId="LiveId" clId="{257CC226-928C-4D8B-BBBC-4CA9C9955B38}" dt="2024-10-27T00:25:27.787" v="5067"/>
          <ac:spMkLst>
            <pc:docMk/>
            <pc:sldMk cId="2772166277" sldId="372"/>
            <ac:spMk id="9" creationId="{2ECF04B7-7D72-642A-116F-254B34761EAC}"/>
          </ac:spMkLst>
        </pc:spChg>
        <pc:spChg chg="add">
          <ac:chgData name="Mitchell Wand" userId="de9b44c55c049659" providerId="LiveId" clId="{257CC226-928C-4D8B-BBBC-4CA9C9955B38}" dt="2024-10-27T00:26:00.815" v="5068"/>
          <ac:spMkLst>
            <pc:docMk/>
            <pc:sldMk cId="2772166277" sldId="372"/>
            <ac:spMk id="10" creationId="{90BBD30A-30F4-21DB-7115-BBC5C466CD9D}"/>
          </ac:spMkLst>
        </pc:spChg>
        <pc:spChg chg="add del mod">
          <ac:chgData name="Mitchell Wand" userId="de9b44c55c049659" providerId="LiveId" clId="{257CC226-928C-4D8B-BBBC-4CA9C9955B38}" dt="2024-10-27T00:28:40.079" v="5114"/>
          <ac:spMkLst>
            <pc:docMk/>
            <pc:sldMk cId="2772166277" sldId="372"/>
            <ac:spMk id="11" creationId="{73D6D4A6-0327-BBEE-0084-EA926D2A1E58}"/>
          </ac:spMkLst>
        </pc:spChg>
        <pc:spChg chg="add">
          <ac:chgData name="Mitchell Wand" userId="de9b44c55c049659" providerId="LiveId" clId="{257CC226-928C-4D8B-BBBC-4CA9C9955B38}" dt="2024-10-27T00:26:58.163" v="5097"/>
          <ac:spMkLst>
            <pc:docMk/>
            <pc:sldMk cId="2772166277" sldId="372"/>
            <ac:spMk id="12" creationId="{35F9376D-6AB9-A46D-571E-80F737B1B47E}"/>
          </ac:spMkLst>
        </pc:spChg>
        <pc:spChg chg="add">
          <ac:chgData name="Mitchell Wand" userId="de9b44c55c049659" providerId="LiveId" clId="{257CC226-928C-4D8B-BBBC-4CA9C9955B38}" dt="2024-10-27T00:27:24.140" v="5107"/>
          <ac:spMkLst>
            <pc:docMk/>
            <pc:sldMk cId="2772166277" sldId="372"/>
            <ac:spMk id="13" creationId="{48168B7F-DEC4-3F6A-FAEF-E62F674E0EFD}"/>
          </ac:spMkLst>
        </pc:spChg>
        <pc:spChg chg="add del">
          <ac:chgData name="Mitchell Wand" userId="de9b44c55c049659" providerId="LiveId" clId="{257CC226-928C-4D8B-BBBC-4CA9C9955B38}" dt="2024-10-27T00:31:12.440" v="5149" actId="22"/>
          <ac:spMkLst>
            <pc:docMk/>
            <pc:sldMk cId="2772166277" sldId="372"/>
            <ac:spMk id="15" creationId="{E88DAF91-50A5-1DCA-4EA6-A66D5A564DE7}"/>
          </ac:spMkLst>
        </pc:spChg>
        <pc:spChg chg="add mod">
          <ac:chgData name="Mitchell Wand" userId="de9b44c55c049659" providerId="LiveId" clId="{257CC226-928C-4D8B-BBBC-4CA9C9955B38}" dt="2024-10-27T00:57:50.662" v="5164" actId="1076"/>
          <ac:spMkLst>
            <pc:docMk/>
            <pc:sldMk cId="2772166277" sldId="372"/>
            <ac:spMk id="17" creationId="{3FC768A9-BAAC-0F97-AF82-89D2AD35F66C}"/>
          </ac:spMkLst>
        </pc:spChg>
        <pc:spChg chg="add del">
          <ac:chgData name="Mitchell Wand" userId="de9b44c55c049659" providerId="LiveId" clId="{257CC226-928C-4D8B-BBBC-4CA9C9955B38}" dt="2024-10-27T00:56:27.185" v="5155" actId="22"/>
          <ac:spMkLst>
            <pc:docMk/>
            <pc:sldMk cId="2772166277" sldId="372"/>
            <ac:spMk id="19" creationId="{1485A220-0F99-807C-D385-AC9BC86335CE}"/>
          </ac:spMkLst>
        </pc:spChg>
        <pc:spChg chg="add mod">
          <ac:chgData name="Mitchell Wand" userId="de9b44c55c049659" providerId="LiveId" clId="{257CC226-928C-4D8B-BBBC-4CA9C9955B38}" dt="2024-10-27T00:57:05.375" v="5159" actId="1076"/>
          <ac:spMkLst>
            <pc:docMk/>
            <pc:sldMk cId="2772166277" sldId="372"/>
            <ac:spMk id="20" creationId="{3FDF1518-31EE-7CDC-460B-1DBAA87CFD4B}"/>
          </ac:spMkLst>
        </pc:spChg>
        <pc:picChg chg="add del mod">
          <ac:chgData name="Mitchell Wand" userId="de9b44c55c049659" providerId="LiveId" clId="{257CC226-928C-4D8B-BBBC-4CA9C9955B38}" dt="2024-10-27T00:24:23.570" v="5059" actId="478"/>
          <ac:picMkLst>
            <pc:docMk/>
            <pc:sldMk cId="2772166277" sldId="372"/>
            <ac:picMk id="5" creationId="{5B2C9FAC-BB40-3CDD-349A-A75C25BF508A}"/>
          </ac:picMkLst>
        </pc:picChg>
        <pc:picChg chg="add mod">
          <ac:chgData name="Mitchell Wand" userId="de9b44c55c049659" providerId="LiveId" clId="{257CC226-928C-4D8B-BBBC-4CA9C9955B38}" dt="2024-10-27T00:57:43.077" v="5163" actId="1076"/>
          <ac:picMkLst>
            <pc:docMk/>
            <pc:sldMk cId="2772166277" sldId="372"/>
            <ac:picMk id="16" creationId="{EEEBA1C6-5F24-4E10-4017-13DFD896C704}"/>
          </ac:picMkLst>
        </pc:picChg>
      </pc:sldChg>
      <pc:sldChg chg="addSp modSp new mod">
        <pc:chgData name="Mitchell Wand" userId="de9b44c55c049659" providerId="LiveId" clId="{257CC226-928C-4D8B-BBBC-4CA9C9955B38}" dt="2024-10-27T00:30:11.799" v="5122" actId="14100"/>
        <pc:sldMkLst>
          <pc:docMk/>
          <pc:sldMk cId="1578663217" sldId="373"/>
        </pc:sldMkLst>
        <pc:spChg chg="mod">
          <ac:chgData name="Mitchell Wand" userId="de9b44c55c049659" providerId="LiveId" clId="{257CC226-928C-4D8B-BBBC-4CA9C9955B38}" dt="2024-10-27T00:28:42.742" v="5115"/>
          <ac:spMkLst>
            <pc:docMk/>
            <pc:sldMk cId="1578663217" sldId="373"/>
            <ac:spMk id="3" creationId="{3281E37E-7463-23A5-BE87-50C837F6A073}"/>
          </ac:spMkLst>
        </pc:spChg>
        <pc:picChg chg="add mod">
          <ac:chgData name="Mitchell Wand" userId="de9b44c55c049659" providerId="LiveId" clId="{257CC226-928C-4D8B-BBBC-4CA9C9955B38}" dt="2024-10-27T00:30:11.799" v="5122" actId="14100"/>
          <ac:picMkLst>
            <pc:docMk/>
            <pc:sldMk cId="1578663217" sldId="373"/>
            <ac:picMk id="6" creationId="{A801A591-9399-8D95-715A-728B853D11CD}"/>
          </ac:picMkLst>
        </pc:picChg>
      </pc:sldChg>
      <pc:sldMasterChg chg="delSldLayout modSldLayout">
        <pc:chgData name="Mitchell Wand" userId="de9b44c55c049659" providerId="LiveId" clId="{257CC226-928C-4D8B-BBBC-4CA9C9955B38}" dt="2024-10-31T15:18:08.701" v="5315" actId="255"/>
        <pc:sldMasterMkLst>
          <pc:docMk/>
          <pc:sldMasterMk cId="2223476908" sldId="2147483648"/>
        </pc:sldMasterMkLst>
        <pc:sldLayoutChg chg="modSp">
          <pc:chgData name="Mitchell Wand" userId="de9b44c55c049659" providerId="LiveId" clId="{257CC226-928C-4D8B-BBBC-4CA9C9955B38}" dt="2024-10-31T15:18:08.701" v="5315" actId="255"/>
          <pc:sldLayoutMkLst>
            <pc:docMk/>
            <pc:sldMasterMk cId="2223476908" sldId="2147483648"/>
            <pc:sldLayoutMk cId="645907308" sldId="2147483654"/>
          </pc:sldLayoutMkLst>
          <pc:spChg chg="mod">
            <ac:chgData name="Mitchell Wand" userId="de9b44c55c049659" providerId="LiveId" clId="{257CC226-928C-4D8B-BBBC-4CA9C9955B38}" dt="2024-10-31T15:18:08.701" v="5315" actId="255"/>
            <ac:spMkLst>
              <pc:docMk/>
              <pc:sldMasterMk cId="2223476908" sldId="2147483648"/>
              <pc:sldLayoutMk cId="645907308" sldId="2147483654"/>
              <ac:spMk id="2" creationId="{22D29689-97C8-4C74-9DA9-41C0380CB9AE}"/>
            </ac:spMkLst>
          </pc:spChg>
        </pc:sldLayoutChg>
        <pc:sldLayoutChg chg="del">
          <pc:chgData name="Mitchell Wand" userId="de9b44c55c049659" providerId="LiveId" clId="{257CC226-928C-4D8B-BBBC-4CA9C9955B38}" dt="2024-10-24T18:57:46.407" v="2515" actId="2696"/>
          <pc:sldLayoutMkLst>
            <pc:docMk/>
            <pc:sldMasterMk cId="2223476908" sldId="2147483648"/>
            <pc:sldLayoutMk cId="704331289" sldId="2147483672"/>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jpe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10/19/2025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number 3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Followup</a:t>
            </a:r>
            <a:r>
              <a:rPr lang="en-US" dirty="0"/>
              <a:t>:  After the authors identified the problem, they attempted to report it.  On the website they wrote:</a:t>
            </a:r>
          </a:p>
          <a:p>
            <a:endParaRPr lang="en-US" dirty="0"/>
          </a:p>
          <a:p>
            <a:r>
              <a:rPr lang="en-US" b="0" i="0" dirty="0">
                <a:solidFill>
                  <a:srgbClr val="37352F"/>
                </a:solidFill>
                <a:effectLst/>
                <a:latin typeface="Inter"/>
              </a:rPr>
              <a:t>We ended up finding several more serious issues but began the disclosure process immediately after finding the first issue.</a:t>
            </a:r>
            <a:endParaRPr lang="en-US" dirty="0"/>
          </a:p>
          <a:p>
            <a:endParaRPr lang="en-US" dirty="0"/>
          </a:p>
          <a:p>
            <a:pPr algn="l"/>
            <a:r>
              <a:rPr lang="en-US" b="0" i="0" dirty="0">
                <a:solidFill>
                  <a:srgbClr val="37352F"/>
                </a:solidFill>
                <a:effectLst/>
                <a:latin typeface="Inter"/>
              </a:rPr>
              <a:t>We had difficulty identifying the right disclosure contact for this issue. We did not want to contact </a:t>
            </a:r>
            <a:r>
              <a:rPr lang="en-US" b="0" i="0" dirty="0" err="1">
                <a:solidFill>
                  <a:srgbClr val="37352F"/>
                </a:solidFill>
                <a:effectLst/>
                <a:latin typeface="Inter"/>
              </a:rPr>
              <a:t>FlyCASS</a:t>
            </a:r>
            <a:r>
              <a:rPr lang="en-US" b="0" i="0" dirty="0">
                <a:solidFill>
                  <a:srgbClr val="37352F"/>
                </a:solidFill>
                <a:effectLst/>
                <a:latin typeface="Inter"/>
              </a:rPr>
              <a:t> first as it appeared to be operated only by one person and we did not want to alarm them. On April 23rd, we were able to disclose the issue to the Department of Homeland Security, who acknowledged the issue and confirmed that they “are taking this very seriously”. </a:t>
            </a:r>
            <a:r>
              <a:rPr lang="en-US" b="0" i="0" dirty="0" err="1">
                <a:solidFill>
                  <a:srgbClr val="37352F"/>
                </a:solidFill>
                <a:effectLst/>
                <a:latin typeface="Inter"/>
              </a:rPr>
              <a:t>FlyCASS</a:t>
            </a:r>
            <a:r>
              <a:rPr lang="en-US" b="0" i="0" dirty="0">
                <a:solidFill>
                  <a:srgbClr val="37352F"/>
                </a:solidFill>
                <a:effectLst/>
                <a:latin typeface="Inter"/>
              </a:rPr>
              <a:t> was subsequently disabled in KCM/CASS and later appears to have remediated the issues.</a:t>
            </a:r>
          </a:p>
          <a:p>
            <a:pPr algn="l"/>
            <a:r>
              <a:rPr lang="en-US" b="0" i="0" dirty="0">
                <a:solidFill>
                  <a:srgbClr val="37352F"/>
                </a:solidFill>
                <a:effectLst/>
                <a:latin typeface="Inter"/>
              </a:rPr>
              <a:t>After the issue was fixed, we attempted to coordinate the safe disclosure of this issue. Unfortunately, instead of working with us, the Department of Homeland Security stopped responding to us, and the TSA press office issued dangerously incorrect statements about the vulnerability, denying what we had discovered.</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78652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Authentication Failures" is #7 on the 2021 OWASP Top 10 Web Application Security Risks.  (See the page for this module on the course web site for URL).</a:t>
            </a:r>
          </a:p>
          <a:p>
            <a:r>
              <a:rPr lang="en-US" dirty="0" err="1"/>
              <a:t>i</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Public-key cryptography can be used to solve these problems and many, many more</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reiterate, with public key cryptography, anybody can prepare a private message that can only be decrypted by the holder of a private key. To do so, they encrypt the message using the recipient's *public* key. &lt;click&gt;</a:t>
            </a:r>
          </a:p>
          <a:p>
            <a:r>
              <a:rPr lang="en-US" dirty="0"/>
              <a:t>After encrypting the message with the public key, the only party that can decrypt is is the holder of the corresponding private key. &lt;click&gt;</a:t>
            </a:r>
          </a:p>
          <a:p>
            <a:endParaRPr lang="en-US" dirty="0"/>
          </a:p>
          <a:p>
            <a:r>
              <a:rPr lang="en-US" dirty="0"/>
              <a:t>This effectively addresses the “confidentiality” requirement</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26293538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Conversely, a sender can encrypt their message with their own private key.   The receiver observes that they can unlock it with public key of the person who claims to have sent it.  Therefore, they know who sent it, and furthermore that it was not altered in transit. &lt;click through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7940092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A1C8F-DE90-AB8E-3653-14200B6A47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3829B7-6721-04AC-C6BE-2BE1F4DF03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93DA42-29F5-19A1-301A-093DED3B6319}"/>
              </a:ext>
            </a:extLst>
          </p:cNvPr>
          <p:cNvSpPr>
            <a:spLocks noGrp="1"/>
          </p:cNvSpPr>
          <p:nvPr>
            <p:ph type="body" idx="1"/>
          </p:nvPr>
        </p:nvSpPr>
        <p:spPr/>
        <p:txBody>
          <a:bodyPr/>
          <a:lstStyle/>
          <a:p>
            <a:r>
              <a:rPr lang="en-US" dirty="0"/>
              <a:t>The problem with supply-chain vulnerabilities is that they are recursive! Your suppliers' risks easily become your risks.</a:t>
            </a:r>
          </a:p>
        </p:txBody>
      </p:sp>
      <p:sp>
        <p:nvSpPr>
          <p:cNvPr id="4" name="Slide Number Placeholder 3">
            <a:extLst>
              <a:ext uri="{FF2B5EF4-FFF2-40B4-BE49-F238E27FC236}">
                <a16:creationId xmlns:a16="http://schemas.microsoft.com/office/drawing/2014/main" id="{B4E7FF2D-3FEA-FFCE-2ABB-4FE6893B0422}"/>
              </a:ext>
            </a:extLst>
          </p:cNvPr>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38740649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Your developers will be more conscious of security issues if they discuss them on a regular basis during their ordinary workflow.</a:t>
            </a:r>
          </a:p>
        </p:txBody>
      </p:sp>
      <p:sp>
        <p:nvSpPr>
          <p:cNvPr id="4" name="Slide Number Placeholder 3"/>
          <p:cNvSpPr>
            <a:spLocks noGrp="1"/>
          </p:cNvSpPr>
          <p:nvPr>
            <p:ph type="sldNum" sz="quarter" idx="5"/>
          </p:nvPr>
        </p:nvSpPr>
        <p:spPr/>
        <p:txBody>
          <a:bodyPr/>
          <a:lstStyle/>
          <a:p>
            <a:fld id="{07937F07-1250-4CCE-B198-1B2887014F41}" type="slidenum">
              <a:rPr lang="en-US" smtClean="0"/>
              <a:t>42</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ED060-523B-18CD-18ED-3D1175D401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5E014-2139-B539-56A9-87D34C92DEF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84E79BD-0FC9-6F45-4848-EDF8FC9A8E09}"/>
              </a:ext>
            </a:extLst>
          </p:cNvPr>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7131412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7ED060-523B-18CD-18ED-3D1175D4019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8B5E014-2139-B539-56A9-87D34C92DEFC}"/>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B84E79BD-0FC9-6F45-4848-EDF8FC9A8E09}"/>
              </a:ext>
            </a:extLst>
          </p:cNvPr>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20213840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938570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&lt;Read Slide&gt;</a:t>
            </a:r>
          </a:p>
        </p:txBody>
      </p:sp>
    </p:spTree>
    <p:extLst>
      <p:ext uri="{BB962C8B-B14F-4D97-AF65-F5344CB8AC3E}">
        <p14:creationId xmlns:p14="http://schemas.microsoft.com/office/powerpoint/2010/main" val="4036773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&lt;Read Slide&gt;</a:t>
            </a:r>
          </a:p>
        </p:txBody>
      </p:sp>
    </p:spTree>
    <p:extLst>
      <p:ext uri="{BB962C8B-B14F-4D97-AF65-F5344CB8AC3E}">
        <p14:creationId xmlns:p14="http://schemas.microsoft.com/office/powerpoint/2010/main" val="287983149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48</a:t>
            </a:fld>
            <a:endParaRPr lang="en-US"/>
          </a:p>
        </p:txBody>
      </p:sp>
    </p:spTree>
    <p:extLst>
      <p:ext uri="{BB962C8B-B14F-4D97-AF65-F5344CB8AC3E}">
        <p14:creationId xmlns:p14="http://schemas.microsoft.com/office/powerpoint/2010/main" val="323806479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49</a:t>
            </a:fld>
            <a:endParaRPr lang="en-US"/>
          </a:p>
        </p:txBody>
      </p:sp>
    </p:spTree>
    <p:extLst>
      <p:ext uri="{BB962C8B-B14F-4D97-AF65-F5344CB8AC3E}">
        <p14:creationId xmlns:p14="http://schemas.microsoft.com/office/powerpoint/2010/main" val="402972988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&lt;read slide&gt;</a:t>
            </a:r>
            <a:br>
              <a:rPr lang="en-US" dirty="0"/>
            </a:br>
            <a:r>
              <a:rPr lang="en-US" dirty="0"/>
              <a:t>BFF is </a:t>
            </a:r>
            <a:r>
              <a:rPr lang="en-US" sz="1200" dirty="0"/>
              <a:t>Backend for Frontend</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50</a:t>
            </a:fld>
            <a:endParaRPr lang="en-US"/>
          </a:p>
        </p:txBody>
      </p:sp>
    </p:spTree>
    <p:extLst>
      <p:ext uri="{BB962C8B-B14F-4D97-AF65-F5344CB8AC3E}">
        <p14:creationId xmlns:p14="http://schemas.microsoft.com/office/powerpoint/2010/main" val="34186296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51</a:t>
            </a:fld>
            <a:endParaRPr lang="en-US"/>
          </a:p>
        </p:txBody>
      </p:sp>
    </p:spTree>
    <p:extLst>
      <p:ext uri="{BB962C8B-B14F-4D97-AF65-F5344CB8AC3E}">
        <p14:creationId xmlns:p14="http://schemas.microsoft.com/office/powerpoint/2010/main" val="1944883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52</a:t>
            </a:fld>
            <a:endParaRPr lang="en-US"/>
          </a:p>
        </p:txBody>
      </p:sp>
    </p:spTree>
    <p:extLst>
      <p:ext uri="{BB962C8B-B14F-4D97-AF65-F5344CB8AC3E}">
        <p14:creationId xmlns:p14="http://schemas.microsoft.com/office/powerpoint/2010/main" val="32777753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53</a:t>
            </a:fld>
            <a:endParaRPr lang="en-US"/>
          </a:p>
        </p:txBody>
      </p:sp>
    </p:spTree>
    <p:extLst>
      <p:ext uri="{BB962C8B-B14F-4D97-AF65-F5344CB8AC3E}">
        <p14:creationId xmlns:p14="http://schemas.microsoft.com/office/powerpoint/2010/main" val="321087296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54</a:t>
            </a:fld>
            <a:endParaRPr lang="en-US"/>
          </a:p>
        </p:txBody>
      </p:sp>
    </p:spTree>
    <p:extLst>
      <p:ext uri="{BB962C8B-B14F-4D97-AF65-F5344CB8AC3E}">
        <p14:creationId xmlns:p14="http://schemas.microsoft.com/office/powerpoint/2010/main" val="112944949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55</a:t>
            </a:fld>
            <a:endParaRPr lang="en-US"/>
          </a:p>
        </p:txBody>
      </p:sp>
    </p:spTree>
    <p:extLst>
      <p:ext uri="{BB962C8B-B14F-4D97-AF65-F5344CB8AC3E}">
        <p14:creationId xmlns:p14="http://schemas.microsoft.com/office/powerpoint/2010/main" val="50009567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56</a:t>
            </a:fld>
            <a:endParaRPr lang="en-US"/>
          </a:p>
        </p:txBody>
      </p:sp>
    </p:spTree>
    <p:extLst>
      <p:ext uri="{BB962C8B-B14F-4D97-AF65-F5344CB8AC3E}">
        <p14:creationId xmlns:p14="http://schemas.microsoft.com/office/powerpoint/2010/main" val="1902020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B2264C-DFEB-53E4-5B35-4BC6D24492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0D9F692-70A1-39A9-0EC0-C3C08A93BF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B0DF6A1-3525-9D88-A1F3-DB794DC15C53}"/>
              </a:ext>
            </a:extLst>
          </p:cNvPr>
          <p:cNvSpPr>
            <a:spLocks noGrp="1"/>
          </p:cNvSpPr>
          <p:nvPr>
            <p:ph type="body" idx="1"/>
          </p:nvPr>
        </p:nvSpPr>
        <p:spPr/>
        <p:txBody>
          <a:bodyPr/>
          <a:lstStyle/>
          <a:p>
            <a:r>
              <a:rPr lang="en-US" dirty="0"/>
              <a:t>&lt;read slide&gt;</a:t>
            </a:r>
          </a:p>
          <a:p>
            <a:r>
              <a:rPr lang="en-US" dirty="0"/>
              <a:t>Your developers will be more conscious of security issues if they discuss them on a regular basis during their ordinary workflow.</a:t>
            </a:r>
          </a:p>
        </p:txBody>
      </p:sp>
      <p:sp>
        <p:nvSpPr>
          <p:cNvPr id="4" name="Slide Number Placeholder 3">
            <a:extLst>
              <a:ext uri="{FF2B5EF4-FFF2-40B4-BE49-F238E27FC236}">
                <a16:creationId xmlns:a16="http://schemas.microsoft.com/office/drawing/2014/main" id="{8EC0CF62-788E-81B9-E348-BCCB3517B8C5}"/>
              </a:ext>
            </a:extLst>
          </p:cNvPr>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090481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2713871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10/19/2025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10/19/2025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10/19/2025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10/19/2025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7894422"/>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935448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10/19/2025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10/19/2025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36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10/19/2025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10/19/2025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10/19/2025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10/19/2025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10/19/2025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10/19/2025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10/19/2025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 id="2147483665" r:id="rId15"/>
    <p:sldLayoutId id="2147483673" r:id="rId16"/>
    <p:sldLayoutId id="2147483674" r:id="rId17"/>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ian.sh/tsa"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ian.sh/tsa"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s://martinfowler.com/articles/agile-threat-modelling.html"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a:t>
            </a:r>
            <a:r>
              <a:rPr lang="en-US" dirty="0"/>
              <a:t>2</a:t>
            </a:r>
            <a:r>
              <a:rPr dirty="0"/>
              <a:t>: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dirty="0"/>
              <a:t>Adeel Bhutta</a:t>
            </a:r>
            <a:r>
              <a:rPr lang="en-US"/>
              <a:t>, Joydeep </a:t>
            </a:r>
            <a:r>
              <a:rPr lang="en-US" dirty="0"/>
              <a:t>Mitra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a:t>
            </a:r>
            <a:r>
              <a:rPr lang="en-US" dirty="0"/>
              <a:t>5</a:t>
            </a:r>
            <a:r>
              <a:rPr dirty="0"/>
              <a:t>, released under </a:t>
            </a:r>
            <a:r>
              <a:rPr dirty="0">
                <a:hlinkClick r:id="rId2"/>
              </a:rPr>
              <a:t>CC BY-SA</a:t>
            </a:r>
            <a:r>
              <a:rPr lang="en-US" dirty="0">
                <a:hlinkClick r:id="rId2"/>
              </a:rPr>
              <a:t> </a:t>
            </a:r>
            <a:endParaRPr dirty="0">
              <a:hlinkClick r:id="rId2"/>
            </a:endParaRP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Two views of Security</a:t>
            </a:r>
            <a:endParaRPr dirty="0"/>
          </a:p>
        </p:txBody>
      </p:sp>
      <p:sp>
        <p:nvSpPr>
          <p:cNvPr id="153" name="Increasing security might:…"/>
          <p:cNvSpPr txBox="1">
            <a:spLocks noGrp="1"/>
          </p:cNvSpPr>
          <p:nvPr>
            <p:ph idx="1"/>
          </p:nvPr>
        </p:nvSpPr>
        <p:spPr>
          <a:prstGeom prst="rect">
            <a:avLst/>
          </a:prstGeom>
        </p:spPr>
        <p:txBody>
          <a:bodyPr>
            <a:normAutofit/>
          </a:bodyPr>
          <a:lstStyle/>
          <a:p>
            <a:pPr marL="514350" indent="-514350">
              <a:buAutoNum type="arabicPeriod"/>
            </a:pPr>
            <a:r>
              <a:rPr lang="en-US" sz="3200" b="1" dirty="0"/>
              <a:t>Let’s look at Security from High Level first (call it Project-Level Security)</a:t>
            </a:r>
          </a:p>
          <a:p>
            <a:pPr marL="514350" indent="-514350">
              <a:buAutoNum type="arabicPeriod"/>
            </a:pPr>
            <a:r>
              <a:rPr lang="en-US" sz="3200" dirty="0"/>
              <a:t>Then we will look at Security from the App level.</a:t>
            </a:r>
            <a:endParaRPr sz="3200" dirty="0"/>
          </a:p>
        </p:txBody>
      </p:sp>
    </p:spTree>
    <p:extLst>
      <p:ext uri="{BB962C8B-B14F-4D97-AF65-F5344CB8AC3E}">
        <p14:creationId xmlns:p14="http://schemas.microsoft.com/office/powerpoint/2010/main" val="34941638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 {at Project Level} </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regularly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 {at Project Level} </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dirty="0"/>
              <a:t>Vulnerability 1 Example: authentication code in a web application</a:t>
            </a:r>
            <a:endParaRPr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15</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dirty="0"/>
              <a:t>Example: code injection</a:t>
            </a:r>
            <a:endParaRPr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87481-3B23-3A8F-3346-CBCC467E4B1B}"/>
              </a:ext>
            </a:extLst>
          </p:cNvPr>
          <p:cNvSpPr>
            <a:spLocks noGrp="1"/>
          </p:cNvSpPr>
          <p:nvPr>
            <p:ph type="title"/>
          </p:nvPr>
        </p:nvSpPr>
        <p:spPr/>
        <p:txBody>
          <a:bodyPr/>
          <a:lstStyle/>
          <a:p>
            <a:r>
              <a:rPr lang="en-US" dirty="0"/>
              <a:t>Bypassing airport security via SQL injection (2024!)</a:t>
            </a:r>
          </a:p>
        </p:txBody>
      </p:sp>
      <p:sp>
        <p:nvSpPr>
          <p:cNvPr id="6" name="Content Placeholder 5">
            <a:extLst>
              <a:ext uri="{FF2B5EF4-FFF2-40B4-BE49-F238E27FC236}">
                <a16:creationId xmlns:a16="http://schemas.microsoft.com/office/drawing/2014/main" id="{DC060260-B5F0-94BA-83F0-139B42495D4D}"/>
              </a:ext>
            </a:extLst>
          </p:cNvPr>
          <p:cNvSpPr>
            <a:spLocks noGrp="1"/>
          </p:cNvSpPr>
          <p:nvPr>
            <p:ph idx="1"/>
          </p:nvPr>
        </p:nvSpPr>
        <p:spPr>
          <a:xfrm>
            <a:off x="838200" y="1500160"/>
            <a:ext cx="5514474" cy="4351338"/>
          </a:xfrm>
        </p:spPr>
        <p:txBody>
          <a:bodyPr>
            <a:normAutofit fontScale="92500" lnSpcReduction="10000"/>
          </a:bodyPr>
          <a:lstStyle/>
          <a:p>
            <a:r>
              <a:rPr lang="en-US" dirty="0"/>
              <a:t>"Known Crewmembers" can get to the cockpit without inspection.</a:t>
            </a:r>
          </a:p>
          <a:p>
            <a:r>
              <a:rPr lang="en-US" dirty="0"/>
              <a:t>Large airlines: Each airline runs its own authorization system, but small airlines rely on a vendor</a:t>
            </a:r>
          </a:p>
          <a:p>
            <a:r>
              <a:rPr lang="en-US" dirty="0"/>
              <a:t>The authors found one such vendor that had an SQL injection error </a:t>
            </a:r>
          </a:p>
          <a:p>
            <a:r>
              <a:rPr lang="en-US" dirty="0"/>
              <a:t>Using the username of </a:t>
            </a:r>
            <a:r>
              <a:rPr lang="en-US" dirty="0">
                <a:highlight>
                  <a:srgbClr val="FFFF00"/>
                </a:highlight>
              </a:rPr>
              <a:t>' or '1'='1</a:t>
            </a:r>
            <a:r>
              <a:rPr lang="en-US" dirty="0"/>
              <a:t> and password of ') </a:t>
            </a:r>
            <a:r>
              <a:rPr lang="en-US" dirty="0">
                <a:highlight>
                  <a:srgbClr val="FFFF00"/>
                </a:highlight>
              </a:rPr>
              <a:t>OR MD5('1')=MD5('1</a:t>
            </a:r>
            <a:r>
              <a:rPr lang="en-US" dirty="0"/>
              <a:t>, we were able to login to </a:t>
            </a:r>
            <a:r>
              <a:rPr lang="en-US" dirty="0" err="1"/>
              <a:t>FlyCASS</a:t>
            </a:r>
            <a:r>
              <a:rPr lang="en-US" dirty="0"/>
              <a:t> as an administrator of Air Transport International!</a:t>
            </a:r>
          </a:p>
          <a:p>
            <a:endParaRPr lang="en-US" dirty="0"/>
          </a:p>
          <a:p>
            <a:endParaRPr lang="en-US" dirty="0"/>
          </a:p>
        </p:txBody>
      </p:sp>
      <p:sp>
        <p:nvSpPr>
          <p:cNvPr id="3" name="Slide Number Placeholder 2">
            <a:extLst>
              <a:ext uri="{FF2B5EF4-FFF2-40B4-BE49-F238E27FC236}">
                <a16:creationId xmlns:a16="http://schemas.microsoft.com/office/drawing/2014/main" id="{62C9ABA1-B52F-6B1B-24D5-70C67F5CD5BD}"/>
              </a:ext>
            </a:extLst>
          </p:cNvPr>
          <p:cNvSpPr>
            <a:spLocks noGrp="1"/>
          </p:cNvSpPr>
          <p:nvPr>
            <p:ph type="sldNum" sz="quarter" idx="12"/>
          </p:nvPr>
        </p:nvSpPr>
        <p:spPr/>
        <p:txBody>
          <a:bodyPr/>
          <a:lstStyle/>
          <a:p>
            <a:fld id="{20F37917-FD3A-4669-9018-DA04BCDD3D75}" type="slidenum">
              <a:rPr lang="en-US" smtClean="0"/>
              <a:t>18</a:t>
            </a:fld>
            <a:endParaRPr lang="en-US"/>
          </a:p>
        </p:txBody>
      </p:sp>
      <p:pic>
        <p:nvPicPr>
          <p:cNvPr id="16" name="Picture 15">
            <a:extLst>
              <a:ext uri="{FF2B5EF4-FFF2-40B4-BE49-F238E27FC236}">
                <a16:creationId xmlns:a16="http://schemas.microsoft.com/office/drawing/2014/main" id="{EEEBA1C6-5F24-4E10-4017-13DFD896C704}"/>
              </a:ext>
            </a:extLst>
          </p:cNvPr>
          <p:cNvPicPr>
            <a:picLocks noChangeAspect="1"/>
          </p:cNvPicPr>
          <p:nvPr/>
        </p:nvPicPr>
        <p:blipFill>
          <a:blip r:embed="rId3"/>
          <a:stretch>
            <a:fillRect/>
          </a:stretch>
        </p:blipFill>
        <p:spPr>
          <a:xfrm>
            <a:off x="6845968" y="1857643"/>
            <a:ext cx="4187536" cy="3885550"/>
          </a:xfrm>
          <a:prstGeom prst="rect">
            <a:avLst/>
          </a:prstGeom>
        </p:spPr>
      </p:pic>
      <p:sp>
        <p:nvSpPr>
          <p:cNvPr id="17" name="This is an attack">
            <a:extLst>
              <a:ext uri="{FF2B5EF4-FFF2-40B4-BE49-F238E27FC236}">
                <a16:creationId xmlns:a16="http://schemas.microsoft.com/office/drawing/2014/main" id="{3FC768A9-BAAC-0F97-AF82-89D2AD35F66C}"/>
              </a:ext>
            </a:extLst>
          </p:cNvPr>
          <p:cNvSpPr txBox="1"/>
          <p:nvPr/>
        </p:nvSpPr>
        <p:spPr>
          <a:xfrm>
            <a:off x="8976092" y="3800418"/>
            <a:ext cx="2550706" cy="106695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
        <p:nvSpPr>
          <p:cNvPr id="20" name="TextBox 19">
            <a:extLst>
              <a:ext uri="{FF2B5EF4-FFF2-40B4-BE49-F238E27FC236}">
                <a16:creationId xmlns:a16="http://schemas.microsoft.com/office/drawing/2014/main" id="{3FDF1518-31EE-7CDC-460B-1DBAA87CFD4B}"/>
              </a:ext>
            </a:extLst>
          </p:cNvPr>
          <p:cNvSpPr txBox="1"/>
          <p:nvPr/>
        </p:nvSpPr>
        <p:spPr>
          <a:xfrm>
            <a:off x="8289758" y="5900290"/>
            <a:ext cx="2907632" cy="597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accent1"/>
                </a:solidFill>
                <a:hlinkClick r:id="rId4"/>
              </a:rPr>
              <a:t>https://ian.sh/tsa</a:t>
            </a:r>
            <a:endParaRPr lang="en-US" dirty="0">
              <a:solidFill>
                <a:schemeClr val="accent1"/>
              </a:solidFill>
            </a:endParaRPr>
          </a:p>
        </p:txBody>
      </p:sp>
    </p:spTree>
    <p:extLst>
      <p:ext uri="{BB962C8B-B14F-4D97-AF65-F5344CB8AC3E}">
        <p14:creationId xmlns:p14="http://schemas.microsoft.com/office/powerpoint/2010/main" val="277216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lang="en-US" dirty="0"/>
              <a:t>Explain why it is important to consider non-functional requirements like security during design</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the STRIDE Framework for Security by Design</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Project-level mitigations for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or swagger-</a:t>
            </a:r>
            <a:r>
              <a:rPr lang="en-US" dirty="0" err="1"/>
              <a:t>codegen</a:t>
            </a:r>
            <a:r>
              <a:rPr lang="en-US" dirty="0"/>
              <a:t>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t>
            </a:r>
            <a:r>
              <a:rPr lang="en-US" sz="2800" dirty="0">
                <a:latin typeface="Helvetica" panose="020B0604020202020204" pitchFamily="34" charset="0"/>
                <a:cs typeface="Helvetica" panose="020B0604020202020204" pitchFamily="34" charset="0"/>
              </a:rPr>
              <a:t>Avery</a:t>
            </a:r>
            <a:r>
              <a:rPr lang="en-US" dirty="0"/>
              <a:t>?</a:t>
            </a:r>
          </a:p>
          <a:p>
            <a:r>
              <a:rPr lang="en-US" dirty="0"/>
              <a:t>How does Avery know that this response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“Avery”)</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Inc. know that this request is coming from Avery?</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Avery’s password</a:t>
            </a:r>
          </a:p>
          <a:p>
            <a:r>
              <a:rPr lang="en-US" dirty="0"/>
              <a:t>2-factor authentication is a way of linking Avery's password to the real Avery.</a:t>
            </a:r>
          </a:p>
          <a:p>
            <a:pPr lvl="1"/>
            <a:r>
              <a:rPr lang="en-US" dirty="0"/>
              <a:t>Something the real Avery has (physical key, bank card, device token)</a:t>
            </a:r>
          </a:p>
          <a:p>
            <a:pPr lvl="1"/>
            <a:r>
              <a:rPr lang="en-US" dirty="0"/>
              <a:t>Something the real Avery knows (name of first pet, etc.)</a:t>
            </a:r>
          </a:p>
          <a:p>
            <a:pPr lvl="1"/>
            <a:r>
              <a:rPr lang="en-US" dirty="0"/>
              <a:t>Something </a:t>
            </a:r>
            <a:r>
              <a:rPr lang="en-US"/>
              <a:t>the real Avery </a:t>
            </a:r>
            <a:r>
              <a:rPr lang="en-US" dirty="0"/>
              <a:t>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217861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 Inc.?</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a:xfrm>
            <a:off x="838200" y="1500160"/>
            <a:ext cx="8767916" cy="4351338"/>
          </a:xfrm>
        </p:spPr>
        <p:txBody>
          <a:bodyPr/>
          <a:lstStyle/>
          <a:p>
            <a:r>
              <a:rPr lang="en-US" dirty="0"/>
              <a:t>The answer depends on public-key cryptography (PKI)</a:t>
            </a:r>
          </a:p>
          <a:p>
            <a:pPr lvl="1"/>
            <a:r>
              <a:rPr lang="en-US" dirty="0"/>
              <a:t>also called "asymmetric cryptography"</a:t>
            </a:r>
          </a:p>
          <a:p>
            <a:r>
              <a:rPr lang="en-US" dirty="0"/>
              <a:t>"Cryptographic Failures" is #1 on the 2021 OWASP list of Top 10 Web Application Security Risks</a:t>
            </a:r>
          </a:p>
          <a:p>
            <a:r>
              <a:rPr lang="en-US" dirty="0"/>
              <a:t>PKI uses two keys: </a:t>
            </a:r>
            <a:r>
              <a:rPr lang="en-US" dirty="0">
                <a:solidFill>
                  <a:srgbClr val="00B050"/>
                </a:solidFill>
              </a:rPr>
              <a:t>Public</a:t>
            </a:r>
            <a:r>
              <a:rPr lang="en-US" dirty="0"/>
              <a:t> and </a:t>
            </a:r>
            <a:r>
              <a:rPr lang="en-US" dirty="0">
                <a:solidFill>
                  <a:srgbClr val="FF0000"/>
                </a:solidFill>
              </a:rPr>
              <a:t>Private</a:t>
            </a:r>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23</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aphicFrame>
        <p:nvGraphicFramePr>
          <p:cNvPr id="5" name="Table 4">
            <a:extLst>
              <a:ext uri="{FF2B5EF4-FFF2-40B4-BE49-F238E27FC236}">
                <a16:creationId xmlns:a16="http://schemas.microsoft.com/office/drawing/2014/main" id="{7065DCB6-C85E-18BF-0589-A4D38C40A7F8}"/>
              </a:ext>
            </a:extLst>
          </p:cNvPr>
          <p:cNvGraphicFramePr>
            <a:graphicFrameLocks noGrp="1"/>
          </p:cNvGraphicFramePr>
          <p:nvPr>
            <p:extLst>
              <p:ext uri="{D42A27DB-BD31-4B8C-83A1-F6EECF244321}">
                <p14:modId xmlns:p14="http://schemas.microsoft.com/office/powerpoint/2010/main" val="3850523896"/>
              </p:ext>
            </p:extLst>
          </p:nvPr>
        </p:nvGraphicFramePr>
        <p:xfrm>
          <a:off x="1218492" y="3919956"/>
          <a:ext cx="10257972" cy="2436394"/>
        </p:xfrm>
        <a:graphic>
          <a:graphicData uri="http://schemas.openxmlformats.org/drawingml/2006/table">
            <a:tbl>
              <a:tblPr firstRow="1" bandRow="1">
                <a:tableStyleId>{5C22544A-7EE6-4342-B048-85BDC9FD1C3A}</a:tableStyleId>
              </a:tblPr>
              <a:tblGrid>
                <a:gridCol w="2773165">
                  <a:extLst>
                    <a:ext uri="{9D8B030D-6E8A-4147-A177-3AD203B41FA5}">
                      <a16:colId xmlns:a16="http://schemas.microsoft.com/office/drawing/2014/main" val="1789552600"/>
                    </a:ext>
                  </a:extLst>
                </a:gridCol>
                <a:gridCol w="3028335">
                  <a:extLst>
                    <a:ext uri="{9D8B030D-6E8A-4147-A177-3AD203B41FA5}">
                      <a16:colId xmlns:a16="http://schemas.microsoft.com/office/drawing/2014/main" val="886933703"/>
                    </a:ext>
                  </a:extLst>
                </a:gridCol>
                <a:gridCol w="4456472">
                  <a:extLst>
                    <a:ext uri="{9D8B030D-6E8A-4147-A177-3AD203B41FA5}">
                      <a16:colId xmlns:a16="http://schemas.microsoft.com/office/drawing/2014/main" val="1532123888"/>
                    </a:ext>
                  </a:extLst>
                </a:gridCol>
              </a:tblGrid>
              <a:tr h="450056">
                <a:tc>
                  <a:txBody>
                    <a:bodyPr/>
                    <a:lstStyle/>
                    <a:p>
                      <a:r>
                        <a:rPr lang="en-US" sz="2800" dirty="0"/>
                        <a:t>Encrypted with:</a:t>
                      </a:r>
                    </a:p>
                  </a:txBody>
                  <a:tcPr anchor="ctr"/>
                </a:tc>
                <a:tc>
                  <a:txBody>
                    <a:bodyPr/>
                    <a:lstStyle/>
                    <a:p>
                      <a:r>
                        <a:rPr lang="en-US" sz="2800" dirty="0"/>
                        <a:t>Who can encrypt?</a:t>
                      </a:r>
                    </a:p>
                  </a:txBody>
                  <a:tcPr anchor="ctr"/>
                </a:tc>
                <a:tc>
                  <a:txBody>
                    <a:bodyPr/>
                    <a:lstStyle/>
                    <a:p>
                      <a:r>
                        <a:rPr lang="en-US" sz="2800" dirty="0"/>
                        <a:t>Who can decrypt?</a:t>
                      </a:r>
                    </a:p>
                  </a:txBody>
                  <a:tcPr anchor="ctr"/>
                </a:tc>
                <a:extLst>
                  <a:ext uri="{0D108BD9-81ED-4DB2-BD59-A6C34878D82A}">
                    <a16:rowId xmlns:a16="http://schemas.microsoft.com/office/drawing/2014/main" val="1582998427"/>
                  </a:ext>
                </a:extLst>
              </a:tr>
              <a:tr h="759351">
                <a:tc>
                  <a:txBody>
                    <a:bodyPr/>
                    <a:lstStyle/>
                    <a:p>
                      <a:r>
                        <a:rPr lang="en-US" sz="2800" dirty="0"/>
                        <a:t>Private Key</a:t>
                      </a:r>
                    </a:p>
                  </a:txBody>
                  <a:tcPr/>
                </a:tc>
                <a:tc>
                  <a:txBody>
                    <a:bodyPr/>
                    <a:lstStyle/>
                    <a:p>
                      <a:r>
                        <a:rPr lang="en-US" sz="2800" dirty="0"/>
                        <a:t>Only the owner of the private key</a:t>
                      </a:r>
                    </a:p>
                  </a:txBody>
                  <a:tcPr/>
                </a:tc>
                <a:tc>
                  <a:txBody>
                    <a:bodyPr/>
                    <a:lstStyle/>
                    <a:p>
                      <a:r>
                        <a:rPr lang="en-US" sz="2800" dirty="0"/>
                        <a:t>Anyone with the public key, i.e. everyone</a:t>
                      </a:r>
                    </a:p>
                  </a:txBody>
                  <a:tcPr/>
                </a:tc>
                <a:extLst>
                  <a:ext uri="{0D108BD9-81ED-4DB2-BD59-A6C34878D82A}">
                    <a16:rowId xmlns:a16="http://schemas.microsoft.com/office/drawing/2014/main" val="3070831198"/>
                  </a:ext>
                </a:extLst>
              </a:tr>
              <a:tr h="973354">
                <a:tc>
                  <a:txBody>
                    <a:bodyPr/>
                    <a:lstStyle/>
                    <a:p>
                      <a:r>
                        <a:rPr lang="en-US" sz="2800" dirty="0"/>
                        <a:t>Public Key</a:t>
                      </a:r>
                    </a:p>
                  </a:txBody>
                  <a:tcPr/>
                </a:tc>
                <a:tc>
                  <a:txBody>
                    <a:bodyPr/>
                    <a:lstStyle/>
                    <a:p>
                      <a:r>
                        <a:rPr lang="en-US" sz="2800" dirty="0"/>
                        <a:t>Anyone</a:t>
                      </a:r>
                    </a:p>
                  </a:txBody>
                  <a:tcPr/>
                </a:tc>
                <a:tc>
                  <a:txBody>
                    <a:bodyPr/>
                    <a:lstStyle/>
                    <a:p>
                      <a:r>
                        <a:rPr lang="en-US" sz="2800" dirty="0"/>
                        <a:t>Only the owner of the corresponding private key</a:t>
                      </a:r>
                    </a:p>
                  </a:txBody>
                  <a:tcPr/>
                </a:tc>
                <a:extLst>
                  <a:ext uri="{0D108BD9-81ED-4DB2-BD59-A6C34878D82A}">
                    <a16:rowId xmlns:a16="http://schemas.microsoft.com/office/drawing/2014/main" val="1814632968"/>
                  </a:ext>
                </a:extLst>
              </a:tr>
            </a:tbl>
          </a:graphicData>
        </a:graphic>
      </p:graphicFrame>
    </p:spTree>
    <p:extLst>
      <p:ext uri="{BB962C8B-B14F-4D97-AF65-F5344CB8AC3E}">
        <p14:creationId xmlns:p14="http://schemas.microsoft.com/office/powerpoint/2010/main" val="3738641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fontScale="90000"/>
          </a:bodyPr>
          <a:lstStyle/>
          <a:p>
            <a:r>
              <a:rPr lang="en-US" dirty="0"/>
              <a:t>A message encrypted with a public key can only be decrypted with the matching private key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b="1" dirty="0">
                <a:solidFill>
                  <a:schemeClr val="accent6"/>
                </a:solidFill>
              </a:rPr>
              <a:t>Public</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dirty="0">
                <a:solidFill>
                  <a:srgbClr val="FF0000"/>
                </a:solidFill>
              </a:rPr>
              <a:t>Private</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5338" y="3203368"/>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3189004" y="3730551"/>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nvGrpSpPr>
          <p:cNvPr id="12" name="Group 11">
            <a:extLst>
              <a:ext uri="{FF2B5EF4-FFF2-40B4-BE49-F238E27FC236}">
                <a16:creationId xmlns:a16="http://schemas.microsoft.com/office/drawing/2014/main" id="{A64AD00A-F5AD-912D-A307-BEB51F3B04BF}"/>
              </a:ext>
            </a:extLst>
          </p:cNvPr>
          <p:cNvGrpSpPr/>
          <p:nvPr/>
        </p:nvGrpSpPr>
        <p:grpSpPr>
          <a:xfrm>
            <a:off x="5335100" y="3550228"/>
            <a:ext cx="1593914" cy="1521653"/>
            <a:chOff x="7300160" y="4834697"/>
            <a:chExt cx="1593914" cy="1521653"/>
          </a:xfrm>
        </p:grpSpPr>
        <p:sp>
          <p:nvSpPr>
            <p:cNvPr id="11" name="Rectangle 10">
              <a:extLst>
                <a:ext uri="{FF2B5EF4-FFF2-40B4-BE49-F238E27FC236}">
                  <a16:creationId xmlns:a16="http://schemas.microsoft.com/office/drawing/2014/main" id="{505ECB0F-6412-FE5D-E28E-773CEB598572}"/>
                </a:ext>
              </a:extLst>
            </p:cNvPr>
            <p:cNvSpPr/>
            <p:nvPr/>
          </p:nvSpPr>
          <p:spPr>
            <a:xfrm>
              <a:off x="7300160" y="4834697"/>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8" name="Group">
              <a:extLst>
                <a:ext uri="{FF2B5EF4-FFF2-40B4-BE49-F238E27FC236}">
                  <a16:creationId xmlns:a16="http://schemas.microsoft.com/office/drawing/2014/main" id="{FA75B241-A503-99A1-16F8-FB4D757B11A4}"/>
                </a:ext>
              </a:extLst>
            </p:cNvPr>
            <p:cNvGrpSpPr/>
            <p:nvPr/>
          </p:nvGrpSpPr>
          <p:grpSpPr>
            <a:xfrm>
              <a:off x="7300160" y="4969008"/>
              <a:ext cx="1527743" cy="1387342"/>
              <a:chOff x="0" y="0"/>
              <a:chExt cx="1483708" cy="1478425"/>
            </a:xfrm>
          </p:grpSpPr>
          <p:sp>
            <p:nvSpPr>
              <p:cNvPr id="9" name="Key">
                <a:extLst>
                  <a:ext uri="{FF2B5EF4-FFF2-40B4-BE49-F238E27FC236}">
                    <a16:creationId xmlns:a16="http://schemas.microsoft.com/office/drawing/2014/main" id="{957BE3B1-8AF0-B764-639C-F6988A7868D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solidFill>
                  <a:schemeClr val="accent2">
                    <a:lumMod val="50000"/>
                  </a:schemeClr>
                </a:solid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0" name="amazon.com public key">
                <a:extLst>
                  <a:ext uri="{FF2B5EF4-FFF2-40B4-BE49-F238E27FC236}">
                    <a16:creationId xmlns:a16="http://schemas.microsoft.com/office/drawing/2014/main" id="{CBA4D3F8-D465-7FFA-A13E-F2135167C871}"/>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solidFill>
                  <a:schemeClr val="accent2">
                    <a:lumMod val="50000"/>
                  </a:schemeClr>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grpSp>
      <p:grpSp>
        <p:nvGrpSpPr>
          <p:cNvPr id="13" name="Group">
            <a:extLst>
              <a:ext uri="{FF2B5EF4-FFF2-40B4-BE49-F238E27FC236}">
                <a16:creationId xmlns:a16="http://schemas.microsoft.com/office/drawing/2014/main" id="{3B3F58EB-F32B-A69B-FD9A-228FA6BCD4EE}"/>
              </a:ext>
            </a:extLst>
          </p:cNvPr>
          <p:cNvGrpSpPr/>
          <p:nvPr/>
        </p:nvGrpSpPr>
        <p:grpSpPr>
          <a:xfrm>
            <a:off x="7163496" y="3655217"/>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Blair</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Confidentiality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355003"/>
            <a:ext cx="3231788" cy="1343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Blair has the key to decrypt the message!</a:t>
            </a:r>
          </a:p>
        </p:txBody>
      </p:sp>
      <p:sp>
        <p:nvSpPr>
          <p:cNvPr id="3" name="TextBox 2">
            <a:extLst>
              <a:ext uri="{FF2B5EF4-FFF2-40B4-BE49-F238E27FC236}">
                <a16:creationId xmlns:a16="http://schemas.microsoft.com/office/drawing/2014/main" id="{6F0AC90D-F9C1-495C-AB16-F946334DA762}"/>
              </a:ext>
            </a:extLst>
          </p:cNvPr>
          <p:cNvSpPr txBox="1"/>
          <p:nvPr/>
        </p:nvSpPr>
        <p:spPr>
          <a:xfrm>
            <a:off x="838200" y="1426389"/>
            <a:ext cx="8745187" cy="796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Avery wants to send a confidential message to Blair, so they encrypt it with Blair's public key</a:t>
            </a:r>
          </a:p>
        </p:txBody>
      </p:sp>
    </p:spTree>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par>
                                <p:cTn id="12" presetID="10" presetClass="entr" presetSubtype="0" fill="hold"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par>
                          <p:cTn id="18" fill="hold">
                            <p:stCondLst>
                              <p:cond delay="500"/>
                            </p:stCondLst>
                            <p:childTnLst>
                              <p:par>
                                <p:cTn id="19" presetID="10" presetClass="entr" presetSubtype="0" fill="hold" nodeType="afterEffect">
                                  <p:stCondLst>
                                    <p:cond delay="100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par>
                          <p:cTn id="38" fill="hold">
                            <p:stCondLst>
                              <p:cond delay="500"/>
                            </p:stCondLst>
                            <p:childTnLst>
                              <p:par>
                                <p:cTn id="39" presetID="10" presetClass="entr" presetSubtype="0" fill="hold" nodeType="afterEffect">
                                  <p:stCondLst>
                                    <p:cond delay="100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500"/>
                                        <p:tgtEl>
                                          <p:spTgt spid="16"/>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normAutofit/>
          </a:bodyPr>
          <a:lstStyle/>
          <a:p>
            <a:r>
              <a:rPr lang="en-US" dirty="0"/>
              <a:t>Encrypt messages with the sender's </a:t>
            </a:r>
            <a:r>
              <a:rPr lang="en-US" dirty="0">
                <a:solidFill>
                  <a:srgbClr val="FF0000"/>
                </a:solidFill>
              </a:rPr>
              <a:t>private</a:t>
            </a:r>
            <a:r>
              <a:rPr lang="en-US" dirty="0"/>
              <a:t> key to ensure integrity</a:t>
            </a:r>
            <a:endParaRPr dirty="0"/>
          </a:p>
        </p:txBody>
      </p:sp>
      <p:sp>
        <p:nvSpPr>
          <p:cNvPr id="316"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sp>
        <p:nvSpPr>
          <p:cNvPr id="317" name="Public Key"/>
          <p:cNvSpPr/>
          <p:nvPr/>
        </p:nvSpPr>
        <p:spPr>
          <a:xfrm>
            <a:off x="3231542" y="2420542"/>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lang="en-US" sz="2000" dirty="0">
                <a:solidFill>
                  <a:srgbClr val="FF0000"/>
                </a:solidFill>
              </a:rPr>
              <a:t>Private</a:t>
            </a:r>
            <a:r>
              <a:rPr sz="2000" dirty="0"/>
              <a:t> Key</a:t>
            </a:r>
          </a:p>
        </p:txBody>
      </p:sp>
      <p:sp>
        <p:nvSpPr>
          <p:cNvPr id="318" name="Private Key"/>
          <p:cNvSpPr/>
          <p:nvPr/>
        </p:nvSpPr>
        <p:spPr>
          <a:xfrm>
            <a:off x="7182826" y="2439786"/>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lang="en-US" sz="2000" dirty="0">
                <a:solidFill>
                  <a:schemeClr val="accent6"/>
                </a:solidFill>
              </a:rPr>
              <a:t>Public</a:t>
            </a:r>
            <a:r>
              <a:rPr sz="2000" dirty="0"/>
              <a:t> Key</a:t>
            </a:r>
          </a:p>
        </p:txBody>
      </p:sp>
      <p:sp>
        <p:nvSpPr>
          <p:cNvPr id="319" name="Plain text Message"/>
          <p:cNvSpPr/>
          <p:nvPr/>
        </p:nvSpPr>
        <p:spPr>
          <a:xfrm>
            <a:off x="161291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2342216"/>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051344" y="2384358"/>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2" name="TextBox 1">
            <a:extLst>
              <a:ext uri="{FF2B5EF4-FFF2-40B4-BE49-F238E27FC236}">
                <a16:creationId xmlns:a16="http://schemas.microsoft.com/office/drawing/2014/main" id="{61D18D0E-F25D-1654-CBDA-C18B559F4453}"/>
              </a:ext>
            </a:extLst>
          </p:cNvPr>
          <p:cNvSpPr txBox="1"/>
          <p:nvPr/>
        </p:nvSpPr>
        <p:spPr>
          <a:xfrm>
            <a:off x="3771900" y="863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2052" name="Picture 4" descr="Vector clip art of copier paper icon | Free SVG">
            <a:extLst>
              <a:ext uri="{FF2B5EF4-FFF2-40B4-BE49-F238E27FC236}">
                <a16:creationId xmlns:a16="http://schemas.microsoft.com/office/drawing/2014/main" id="{DE336DE2-B88D-274E-557B-03CF18AE6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9759" y="3152166"/>
            <a:ext cx="2143125" cy="2143125"/>
          </a:xfrm>
          <a:prstGeom prst="rect">
            <a:avLst/>
          </a:prstGeom>
          <a:noFill/>
          <a:extLst>
            <a:ext uri="{909E8E84-426E-40DD-AFC4-6F175D3DCCD1}">
              <a14:hiddenFill xmlns:a14="http://schemas.microsoft.com/office/drawing/2010/main">
                <a:solidFill>
                  <a:srgbClr val="FFFFFF"/>
                </a:solidFill>
              </a14:hiddenFill>
            </a:ext>
          </a:extLst>
        </p:spPr>
      </p:pic>
      <p:grpSp>
        <p:nvGrpSpPr>
          <p:cNvPr id="4" name="Group">
            <a:extLst>
              <a:ext uri="{FF2B5EF4-FFF2-40B4-BE49-F238E27FC236}">
                <a16:creationId xmlns:a16="http://schemas.microsoft.com/office/drawing/2014/main" id="{B6235EC4-F1D8-49C6-DAD7-90E3F7744747}"/>
              </a:ext>
            </a:extLst>
          </p:cNvPr>
          <p:cNvGrpSpPr/>
          <p:nvPr/>
        </p:nvGrpSpPr>
        <p:grpSpPr>
          <a:xfrm>
            <a:off x="7177340" y="3655688"/>
            <a:ext cx="1527743" cy="1387342"/>
            <a:chOff x="0" y="0"/>
            <a:chExt cx="1483708" cy="1478425"/>
          </a:xfrm>
        </p:grpSpPr>
        <p:sp>
          <p:nvSpPr>
            <p:cNvPr id="5" name="Key">
              <a:extLst>
                <a:ext uri="{FF2B5EF4-FFF2-40B4-BE49-F238E27FC236}">
                  <a16:creationId xmlns:a16="http://schemas.microsoft.com/office/drawing/2014/main" id="{DC1BE921-90FA-C947-D6F0-303946107DD1}"/>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6" name="amazon.com public key">
              <a:extLst>
                <a:ext uri="{FF2B5EF4-FFF2-40B4-BE49-F238E27FC236}">
                  <a16:creationId xmlns:a16="http://schemas.microsoft.com/office/drawing/2014/main" id="{411F91D3-DA14-8D43-3AE2-66EF85439CC5}"/>
                </a:ext>
              </a:extLst>
            </p:cNvPr>
            <p:cNvSpPr/>
            <p:nvPr/>
          </p:nvSpPr>
          <p:spPr>
            <a:xfrm>
              <a:off x="0" y="1139169"/>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11" name="Rectangle 10">
            <a:extLst>
              <a:ext uri="{FF2B5EF4-FFF2-40B4-BE49-F238E27FC236}">
                <a16:creationId xmlns:a16="http://schemas.microsoft.com/office/drawing/2014/main" id="{505ECB0F-6412-FE5D-E28E-773CEB598572}"/>
              </a:ext>
            </a:extLst>
          </p:cNvPr>
          <p:cNvSpPr/>
          <p:nvPr/>
        </p:nvSpPr>
        <p:spPr>
          <a:xfrm>
            <a:off x="5335100" y="3550228"/>
            <a:ext cx="1593914" cy="1492802"/>
          </a:xfrm>
          <a:prstGeom prst="rect">
            <a:avLst/>
          </a:prstGeom>
          <a:solidFill>
            <a:schemeClr val="accent6">
              <a:lumMod val="40000"/>
              <a:lumOff val="6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nvGrpSpPr>
          <p:cNvPr id="13" name="Group">
            <a:extLst>
              <a:ext uri="{FF2B5EF4-FFF2-40B4-BE49-F238E27FC236}">
                <a16:creationId xmlns:a16="http://schemas.microsoft.com/office/drawing/2014/main" id="{3B3F58EB-F32B-A69B-FD9A-228FA6BCD4EE}"/>
              </a:ext>
            </a:extLst>
          </p:cNvPr>
          <p:cNvGrpSpPr/>
          <p:nvPr/>
        </p:nvGrpSpPr>
        <p:grpSpPr>
          <a:xfrm>
            <a:off x="3303472" y="3733280"/>
            <a:ext cx="1527742" cy="1387344"/>
            <a:chOff x="0" y="0"/>
            <a:chExt cx="1483708" cy="1478426"/>
          </a:xfrm>
        </p:grpSpPr>
        <p:sp>
          <p:nvSpPr>
            <p:cNvPr id="14" name="Key">
              <a:extLst>
                <a:ext uri="{FF2B5EF4-FFF2-40B4-BE49-F238E27FC236}">
                  <a16:creationId xmlns:a16="http://schemas.microsoft.com/office/drawing/2014/main" id="{080D6E3A-31A6-BF7E-6B2A-A8A51A8AE909}"/>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5" name="amazon.com private key">
              <a:extLst>
                <a:ext uri="{FF2B5EF4-FFF2-40B4-BE49-F238E27FC236}">
                  <a16:creationId xmlns:a16="http://schemas.microsoft.com/office/drawing/2014/main" id="{11D0FF99-C09F-9C6E-B3C8-70324EF445A4}"/>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pic>
        <p:nvPicPr>
          <p:cNvPr id="16" name="Picture 4" descr="Vector clip art of copier paper icon | Free SVG">
            <a:extLst>
              <a:ext uri="{FF2B5EF4-FFF2-40B4-BE49-F238E27FC236}">
                <a16:creationId xmlns:a16="http://schemas.microsoft.com/office/drawing/2014/main" id="{0BF74599-0D3C-B525-679C-E73E82F216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15671" y="3142693"/>
            <a:ext cx="2143125" cy="2143125"/>
          </a:xfrm>
          <a:prstGeom prst="rect">
            <a:avLst/>
          </a:prstGeom>
          <a:noFill/>
          <a:extLst>
            <a:ext uri="{909E8E84-426E-40DD-AFC4-6F175D3DCCD1}">
              <a14:hiddenFill xmlns:a14="http://schemas.microsoft.com/office/drawing/2010/main">
                <a:solidFill>
                  <a:srgbClr val="FFFFFF"/>
                </a:solidFill>
              </a14:hiddenFill>
            </a:ext>
          </a:extLst>
        </p:spPr>
      </p:pic>
      <p:sp>
        <p:nvSpPr>
          <p:cNvPr id="20" name="Plus Sign 19">
            <a:extLst>
              <a:ext uri="{FF2B5EF4-FFF2-40B4-BE49-F238E27FC236}">
                <a16:creationId xmlns:a16="http://schemas.microsoft.com/office/drawing/2014/main" id="{DDDBB5E9-E72F-628E-4701-265BB398A3A2}"/>
              </a:ext>
            </a:extLst>
          </p:cNvPr>
          <p:cNvSpPr/>
          <p:nvPr/>
        </p:nvSpPr>
        <p:spPr>
          <a:xfrm>
            <a:off x="2803428" y="3853855"/>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Equals 20">
            <a:extLst>
              <a:ext uri="{FF2B5EF4-FFF2-40B4-BE49-F238E27FC236}">
                <a16:creationId xmlns:a16="http://schemas.microsoft.com/office/drawing/2014/main" id="{B45414F5-C9FA-C150-C5A4-01C217C69348}"/>
              </a:ext>
            </a:extLst>
          </p:cNvPr>
          <p:cNvSpPr/>
          <p:nvPr/>
        </p:nvSpPr>
        <p:spPr>
          <a:xfrm>
            <a:off x="4259546" y="3819258"/>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Plus Sign 21">
            <a:extLst>
              <a:ext uri="{FF2B5EF4-FFF2-40B4-BE49-F238E27FC236}">
                <a16:creationId xmlns:a16="http://schemas.microsoft.com/office/drawing/2014/main" id="{52CFC4BB-CF02-0FE6-D689-BBFBEE429B26}"/>
              </a:ext>
            </a:extLst>
          </p:cNvPr>
          <p:cNvSpPr/>
          <p:nvPr/>
        </p:nvSpPr>
        <p:spPr>
          <a:xfrm>
            <a:off x="6931584" y="3766529"/>
            <a:ext cx="914400" cy="914400"/>
          </a:xfrm>
          <a:prstGeom prst="mathPlus">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3" name="Equals 22">
            <a:extLst>
              <a:ext uri="{FF2B5EF4-FFF2-40B4-BE49-F238E27FC236}">
                <a16:creationId xmlns:a16="http://schemas.microsoft.com/office/drawing/2014/main" id="{C05ABEA6-088A-ADB3-D4A3-4B4BCAE25297}"/>
              </a:ext>
            </a:extLst>
          </p:cNvPr>
          <p:cNvSpPr/>
          <p:nvPr/>
        </p:nvSpPr>
        <p:spPr>
          <a:xfrm>
            <a:off x="8166031" y="3777819"/>
            <a:ext cx="914400" cy="914400"/>
          </a:xfrm>
          <a:prstGeom prst="mathEqual">
            <a:avLst/>
          </a:prstGeom>
          <a:solidFill>
            <a:schemeClr val="tx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4" name="TextBox 23">
            <a:extLst>
              <a:ext uri="{FF2B5EF4-FFF2-40B4-BE49-F238E27FC236}">
                <a16:creationId xmlns:a16="http://schemas.microsoft.com/office/drawing/2014/main" id="{DBCE68F6-AB54-7037-3244-A9811415F509}"/>
              </a:ext>
            </a:extLst>
          </p:cNvPr>
          <p:cNvSpPr txBox="1"/>
          <p:nvPr/>
        </p:nvSpPr>
        <p:spPr>
          <a:xfrm>
            <a:off x="8166031" y="5191382"/>
            <a:ext cx="3372253"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 achieved!</a:t>
            </a:r>
          </a:p>
        </p:txBody>
      </p:sp>
      <p:sp>
        <p:nvSpPr>
          <p:cNvPr id="25" name="TextBox 24">
            <a:extLst>
              <a:ext uri="{FF2B5EF4-FFF2-40B4-BE49-F238E27FC236}">
                <a16:creationId xmlns:a16="http://schemas.microsoft.com/office/drawing/2014/main" id="{78F29AFD-125D-EBDC-D6A3-F18521F7EA50}"/>
              </a:ext>
            </a:extLst>
          </p:cNvPr>
          <p:cNvSpPr txBox="1"/>
          <p:nvPr/>
        </p:nvSpPr>
        <p:spPr>
          <a:xfrm>
            <a:off x="4456914" y="5226082"/>
            <a:ext cx="3231788" cy="149539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Only Avery had the key this was locked with!</a:t>
            </a:r>
          </a:p>
        </p:txBody>
      </p:sp>
      <p:grpSp>
        <p:nvGrpSpPr>
          <p:cNvPr id="3" name="Group">
            <a:extLst>
              <a:ext uri="{FF2B5EF4-FFF2-40B4-BE49-F238E27FC236}">
                <a16:creationId xmlns:a16="http://schemas.microsoft.com/office/drawing/2014/main" id="{74F69308-0FA9-A2D4-BC20-BE4986B8E6DA}"/>
              </a:ext>
            </a:extLst>
          </p:cNvPr>
          <p:cNvGrpSpPr/>
          <p:nvPr/>
        </p:nvGrpSpPr>
        <p:grpSpPr>
          <a:xfrm>
            <a:off x="5395316" y="3733280"/>
            <a:ext cx="1527742" cy="1387344"/>
            <a:chOff x="0" y="0"/>
            <a:chExt cx="1483708" cy="1478426"/>
          </a:xfrm>
        </p:grpSpPr>
        <p:sp>
          <p:nvSpPr>
            <p:cNvPr id="7" name="Key">
              <a:extLst>
                <a:ext uri="{FF2B5EF4-FFF2-40B4-BE49-F238E27FC236}">
                  <a16:creationId xmlns:a16="http://schemas.microsoft.com/office/drawing/2014/main" id="{5468A504-E07F-F986-56A9-2A79C85057FB}"/>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17" name="amazon.com private key">
              <a:extLst>
                <a:ext uri="{FF2B5EF4-FFF2-40B4-BE49-F238E27FC236}">
                  <a16:creationId xmlns:a16="http://schemas.microsoft.com/office/drawing/2014/main" id="{1359AC21-5B68-BA42-F083-A89464D9DFAC}"/>
                </a:ext>
              </a:extLst>
            </p:cNvPr>
            <p:cNvSpPr/>
            <p:nvPr/>
          </p:nvSpPr>
          <p:spPr>
            <a:xfrm>
              <a:off x="0" y="1139170"/>
              <a:ext cx="1483708" cy="33925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lang="en-US"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rPr>
                <a:t>Avery</a:t>
              </a:r>
              <a:endPar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endParaRPr>
            </a:p>
          </p:txBody>
        </p:sp>
      </p:grpSp>
      <p:sp>
        <p:nvSpPr>
          <p:cNvPr id="8" name="TextBox 7">
            <a:extLst>
              <a:ext uri="{FF2B5EF4-FFF2-40B4-BE49-F238E27FC236}">
                <a16:creationId xmlns:a16="http://schemas.microsoft.com/office/drawing/2014/main" id="{6D74CC29-4D31-6AC2-9FA4-EDECAF9A9F2B}"/>
              </a:ext>
            </a:extLst>
          </p:cNvPr>
          <p:cNvSpPr txBox="1"/>
          <p:nvPr/>
        </p:nvSpPr>
        <p:spPr>
          <a:xfrm>
            <a:off x="838200" y="1426389"/>
            <a:ext cx="9467557" cy="7963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Avery wants to send a message, and they want whoever reads to be confident that it was Avery who sent the message.</a:t>
            </a:r>
          </a:p>
        </p:txBody>
      </p:sp>
    </p:spTree>
    <p:extLst>
      <p:ext uri="{BB962C8B-B14F-4D97-AF65-F5344CB8AC3E}">
        <p14:creationId xmlns:p14="http://schemas.microsoft.com/office/powerpoint/2010/main" val="4141522674"/>
      </p:ext>
    </p:extLst>
  </p:cSld>
  <p:clrMapOvr>
    <a:masterClrMapping/>
  </p:clrMapOvr>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fade">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500"/>
                                        <p:tgtEl>
                                          <p:spTgt spid="3"/>
                                        </p:tgtEl>
                                      </p:cBhvr>
                                    </p:animEffec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fade">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
                                        </p:tgtEl>
                                        <p:attrNameLst>
                                          <p:attrName>style.visibility</p:attrName>
                                        </p:attrNameLst>
                                      </p:cBhvr>
                                      <p:to>
                                        <p:strVal val="visible"/>
                                      </p:to>
                                    </p:set>
                                    <p:animEffect transition="in" filter="fade">
                                      <p:cBhvr>
                                        <p:cTn id="40" dur="500"/>
                                        <p:tgtEl>
                                          <p:spTgt spid="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fade">
                                      <p:cBhvr>
                                        <p:cTn id="43" dur="500"/>
                                        <p:tgtEl>
                                          <p:spTgt spid="2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2"/>
                                        </p:tgtEl>
                                        <p:attrNameLst>
                                          <p:attrName>style.visibility</p:attrName>
                                        </p:attrNameLst>
                                      </p:cBhvr>
                                      <p:to>
                                        <p:strVal val="visible"/>
                                      </p:to>
                                    </p:set>
                                    <p:animEffect transition="in" filter="fade">
                                      <p:cBhvr>
                                        <p:cTn id="46" dur="500"/>
                                        <p:tgtEl>
                                          <p:spTgt spid="22"/>
                                        </p:tgtEl>
                                      </p:cBhvr>
                                    </p:animEffect>
                                  </p:childTnLst>
                                </p:cTn>
                              </p:par>
                              <p:par>
                                <p:cTn id="47" presetID="10" presetClass="entr" presetSubtype="0"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0" nodeType="clickEffect">
                                  <p:stCondLst>
                                    <p:cond delay="0"/>
                                  </p:stCondLst>
                                  <p:childTnLst>
                                    <p:set>
                                      <p:cBhvr>
                                        <p:cTn id="53"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20" grpId="0" animBg="1"/>
      <p:bldP spid="21" grpId="0" animBg="1"/>
      <p:bldP spid="22" grpId="0" animBg="1"/>
      <p:bldP spid="23" grpId="0" animBg="1"/>
      <p:bldP spid="24" grpId="0" animBg="1"/>
      <p:bldP spid="2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399EF0-6A61-D54B-4BA9-3EFDEB9CD2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9C095B-8AD2-463C-3717-6CF9E5173D5A}"/>
              </a:ext>
            </a:extLst>
          </p:cNvPr>
          <p:cNvSpPr>
            <a:spLocks noGrp="1"/>
          </p:cNvSpPr>
          <p:nvPr>
            <p:ph type="title"/>
          </p:nvPr>
        </p:nvSpPr>
        <p:spPr>
          <a:xfrm>
            <a:off x="838199" y="18255"/>
            <a:ext cx="10999573" cy="1325563"/>
          </a:xfrm>
        </p:spPr>
        <p:txBody>
          <a:bodyPr>
            <a:normAutofit/>
          </a:bodyPr>
          <a:lstStyle/>
          <a:p>
            <a:r>
              <a:rPr lang="en-US" dirty="0"/>
              <a:t>How does Avery get public key from Amazon, Inc.? </a:t>
            </a:r>
          </a:p>
        </p:txBody>
      </p:sp>
      <p:sp>
        <p:nvSpPr>
          <p:cNvPr id="3" name="Content Placeholder 2">
            <a:extLst>
              <a:ext uri="{FF2B5EF4-FFF2-40B4-BE49-F238E27FC236}">
                <a16:creationId xmlns:a16="http://schemas.microsoft.com/office/drawing/2014/main" id="{834EC154-4979-8E4A-FE30-1544BE3CC9B4}"/>
              </a:ext>
            </a:extLst>
          </p:cNvPr>
          <p:cNvSpPr>
            <a:spLocks noGrp="1"/>
          </p:cNvSpPr>
          <p:nvPr>
            <p:ph idx="1"/>
          </p:nvPr>
        </p:nvSpPr>
        <p:spPr>
          <a:xfrm>
            <a:off x="838200" y="1500160"/>
            <a:ext cx="7887346" cy="4856190"/>
          </a:xfrm>
        </p:spPr>
        <p:txBody>
          <a:bodyPr>
            <a:normAutofit fontScale="92500" lnSpcReduction="10000"/>
          </a:bodyPr>
          <a:lstStyle/>
          <a:p>
            <a:r>
              <a:rPr lang="en-US" dirty="0"/>
              <a:t>Avery can rely on a third party, called a "certificate authority" (CA).</a:t>
            </a:r>
          </a:p>
          <a:p>
            <a:r>
              <a:rPr lang="en-US" dirty="0"/>
              <a:t>The CA can </a:t>
            </a:r>
            <a:r>
              <a:rPr lang="en-US" i="1" dirty="0"/>
              <a:t>endorse</a:t>
            </a:r>
            <a:r>
              <a:rPr lang="en-US" dirty="0"/>
              <a:t> that a public key is held by a certain real-world entity.</a:t>
            </a:r>
          </a:p>
          <a:p>
            <a:r>
              <a:rPr lang="en-US" dirty="0"/>
              <a:t>The third party issues a </a:t>
            </a:r>
            <a:r>
              <a:rPr lang="en-US" i="1" dirty="0"/>
              <a:t>certificate</a:t>
            </a:r>
            <a:r>
              <a:rPr lang="en-US" dirty="0"/>
              <a:t> containing the Amazon's public key, encrypted with the CA's own private key.</a:t>
            </a:r>
          </a:p>
          <a:p>
            <a:r>
              <a:rPr lang="en-US" dirty="0"/>
              <a:t>When our browser visits amazon.com, amazon.com sends its certificate to our browser.</a:t>
            </a:r>
          </a:p>
          <a:p>
            <a:r>
              <a:rPr lang="en-US" dirty="0"/>
              <a:t>Avery decrypts the certificate, using the CA's public key.  Avery now has the real public key of "Amazon Inc".</a:t>
            </a:r>
          </a:p>
          <a:p>
            <a:r>
              <a:rPr lang="en-US" dirty="0"/>
              <a:t>Every computer/browser is shipped with these root CA public keys</a:t>
            </a:r>
          </a:p>
          <a:p>
            <a:endParaRPr lang="en-US" dirty="0"/>
          </a:p>
        </p:txBody>
      </p:sp>
      <p:sp>
        <p:nvSpPr>
          <p:cNvPr id="4" name="Slide Number Placeholder 3">
            <a:extLst>
              <a:ext uri="{FF2B5EF4-FFF2-40B4-BE49-F238E27FC236}">
                <a16:creationId xmlns:a16="http://schemas.microsoft.com/office/drawing/2014/main" id="{F994988A-E66A-B97A-BB5C-5D6EE1990B9F}"/>
              </a:ext>
            </a:extLst>
          </p:cNvPr>
          <p:cNvSpPr>
            <a:spLocks noGrp="1"/>
          </p:cNvSpPr>
          <p:nvPr>
            <p:ph type="sldNum" sz="quarter" idx="12"/>
          </p:nvPr>
        </p:nvSpPr>
        <p:spPr/>
        <p:txBody>
          <a:bodyPr/>
          <a:lstStyle/>
          <a:p>
            <a:fld id="{20F37917-FD3A-4669-9018-DA04BCDD3D75}" type="slidenum">
              <a:rPr lang="en-US" smtClean="0"/>
              <a:t>26</a:t>
            </a:fld>
            <a:endParaRPr lang="en-US"/>
          </a:p>
        </p:txBody>
      </p:sp>
      <p:pic>
        <p:nvPicPr>
          <p:cNvPr id="6" name="Picture 5">
            <a:extLst>
              <a:ext uri="{FF2B5EF4-FFF2-40B4-BE49-F238E27FC236}">
                <a16:creationId xmlns:a16="http://schemas.microsoft.com/office/drawing/2014/main" id="{9D8AF970-9FB5-F360-E3CE-94F6CA41193D}"/>
              </a:ext>
            </a:extLst>
          </p:cNvPr>
          <p:cNvPicPr>
            <a:picLocks noChangeAspect="1"/>
          </p:cNvPicPr>
          <p:nvPr/>
        </p:nvPicPr>
        <p:blipFill>
          <a:blip r:embed="rId2"/>
          <a:stretch>
            <a:fillRect/>
          </a:stretch>
        </p:blipFill>
        <p:spPr>
          <a:xfrm rot="483177">
            <a:off x="8595241" y="913264"/>
            <a:ext cx="2148939" cy="1454372"/>
          </a:xfrm>
          <a:prstGeom prst="rect">
            <a:avLst/>
          </a:prstGeom>
        </p:spPr>
      </p:pic>
      <p:sp>
        <p:nvSpPr>
          <p:cNvPr id="8" name="TextBox 7">
            <a:extLst>
              <a:ext uri="{FF2B5EF4-FFF2-40B4-BE49-F238E27FC236}">
                <a16:creationId xmlns:a16="http://schemas.microsoft.com/office/drawing/2014/main" id="{9291A442-27E9-8C03-D44A-2C0DAD1EEA89}"/>
              </a:ext>
            </a:extLst>
          </p:cNvPr>
          <p:cNvSpPr txBox="1"/>
          <p:nvPr/>
        </p:nvSpPr>
        <p:spPr>
          <a:xfrm>
            <a:off x="8710864" y="1792494"/>
            <a:ext cx="3199482" cy="1477328"/>
          </a:xfrm>
          <a:prstGeom prst="rect">
            <a:avLst/>
          </a:pr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To acquire a certificate, Amazon, Inc. must have shared their public key and some real-world proof that they are amazon.com to the CA.</a:t>
            </a:r>
          </a:p>
        </p:txBody>
      </p:sp>
      <p:pic>
        <p:nvPicPr>
          <p:cNvPr id="5" name="Image" descr="Image">
            <a:extLst>
              <a:ext uri="{FF2B5EF4-FFF2-40B4-BE49-F238E27FC236}">
                <a16:creationId xmlns:a16="http://schemas.microsoft.com/office/drawing/2014/main" id="{3C51ED6A-F523-5FFB-E73F-B138DD53FE64}"/>
              </a:ext>
            </a:extLst>
          </p:cNvPr>
          <p:cNvPicPr>
            <a:picLocks noChangeAspect="1"/>
          </p:cNvPicPr>
          <p:nvPr/>
        </p:nvPicPr>
        <p:blipFill>
          <a:blip r:embed="rId3"/>
          <a:stretch>
            <a:fillRect/>
          </a:stretch>
        </p:blipFill>
        <p:spPr>
          <a:xfrm>
            <a:off x="8820031" y="3632391"/>
            <a:ext cx="3090315" cy="1965124"/>
          </a:xfrm>
          <a:prstGeom prst="rect">
            <a:avLst/>
          </a:prstGeom>
          <a:ln w="12700">
            <a:miter lim="400000"/>
          </a:ln>
        </p:spPr>
      </p:pic>
    </p:spTree>
    <p:extLst>
      <p:ext uri="{BB962C8B-B14F-4D97-AF65-F5344CB8AC3E}">
        <p14:creationId xmlns:p14="http://schemas.microsoft.com/office/powerpoint/2010/main" val="2320188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defPPr>
              <a:defRPr lang="en-US"/>
            </a:defPPr>
            <a:lvl1pPr marL="0" algn="r" defTabSz="914400" rtl="0" eaLnBrk="1" latinLnBrk="0" hangingPunct="1">
              <a:defRPr sz="1800" kern="1200">
                <a:solidFill>
                  <a:srgbClr val="88888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marL="0" marR="0" lvl="0" indent="0" algn="r" defTabSz="914400" rtl="0" eaLnBrk="1" fontAlgn="auto" latinLnBrk="0" hangingPunct="0">
                <a:lnSpc>
                  <a:spcPct val="100000"/>
                </a:lnSpc>
                <a:spcBef>
                  <a:spcPts val="0"/>
                </a:spcBef>
                <a:spcAft>
                  <a:spcPts val="0"/>
                </a:spcAft>
                <a:buClrTx/>
                <a:buSzTx/>
                <a:buFontTx/>
                <a:buNone/>
                <a:tabLst/>
                <a:defRPr/>
              </a:pPr>
              <a:t>27</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648686"/>
            <a:ext cx="2116829" cy="2426215"/>
            <a:chOff x="0" y="-1"/>
            <a:chExt cx="2116827" cy="2426213"/>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0" name="Certificate Authority"/>
            <p:cNvSpPr txBox="1"/>
            <p:nvPr/>
          </p:nvSpPr>
          <p:spPr>
            <a:xfrm>
              <a:off x="0" y="-1"/>
              <a:ext cx="2116827" cy="2875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Certificate Authority</a:t>
              </a:r>
            </a:p>
          </p:txBody>
        </p:sp>
      </p:grpSp>
      <p:grpSp>
        <p:nvGrpSpPr>
          <p:cNvPr id="384" name="Amazon"/>
          <p:cNvGrpSpPr/>
          <p:nvPr/>
        </p:nvGrpSpPr>
        <p:grpSpPr>
          <a:xfrm>
            <a:off x="1460809" y="1638168"/>
            <a:ext cx="2857781" cy="5169653"/>
            <a:chOff x="-1" y="-1"/>
            <a:chExt cx="2775413" cy="5509059"/>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3" name="Amazon"/>
            <p:cNvSpPr txBox="1"/>
            <p:nvPr/>
          </p:nvSpPr>
          <p:spPr>
            <a:xfrm>
              <a:off x="-1" y="-1"/>
              <a:ext cx="2775413" cy="30645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Amazon</a:t>
              </a:r>
            </a:p>
          </p:txBody>
        </p:sp>
      </p:grpSp>
      <p:grpSp>
        <p:nvGrpSpPr>
          <p:cNvPr id="387" name="Group"/>
          <p:cNvGrpSpPr/>
          <p:nvPr/>
        </p:nvGrpSpPr>
        <p:grpSpPr>
          <a:xfrm>
            <a:off x="2067782" y="3690203"/>
            <a:ext cx="1527743" cy="1510453"/>
            <a:chOff x="0" y="0"/>
            <a:chExt cx="1483708" cy="1609619"/>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6"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390" name="Group"/>
          <p:cNvGrpSpPr/>
          <p:nvPr/>
        </p:nvGrpSpPr>
        <p:grpSpPr>
          <a:xfrm>
            <a:off x="8304055" y="2018239"/>
            <a:ext cx="1483709" cy="773626"/>
            <a:chOff x="0" y="0"/>
            <a:chExt cx="1483708" cy="773625"/>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89"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393" name="Group"/>
          <p:cNvGrpSpPr/>
          <p:nvPr/>
        </p:nvGrpSpPr>
        <p:grpSpPr>
          <a:xfrm>
            <a:off x="2067782" y="1923027"/>
            <a:ext cx="1527742" cy="1510454"/>
            <a:chOff x="0" y="0"/>
            <a:chExt cx="1483708" cy="1609619"/>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2" name="amazon.com private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private key</a:t>
              </a:r>
            </a:p>
          </p:txBody>
        </p:sp>
      </p:grpSp>
      <p:grpSp>
        <p:nvGrpSpPr>
          <p:cNvPr id="396" name="Group"/>
          <p:cNvGrpSpPr/>
          <p:nvPr/>
        </p:nvGrpSpPr>
        <p:grpSpPr>
          <a:xfrm>
            <a:off x="8304055" y="3017709"/>
            <a:ext cx="1483709" cy="773626"/>
            <a:chOff x="0" y="0"/>
            <a:chExt cx="1483708" cy="773625"/>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5" name="CA public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grpSp>
        <p:nvGrpSpPr>
          <p:cNvPr id="399" name="Some real-world proof that we are really amazon.com"/>
          <p:cNvGrpSpPr/>
          <p:nvPr/>
        </p:nvGrpSpPr>
        <p:grpSpPr>
          <a:xfrm>
            <a:off x="1940940" y="5598843"/>
            <a:ext cx="1774320" cy="975173"/>
            <a:chOff x="-1" y="0"/>
            <a:chExt cx="1723179" cy="1039195"/>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398" name="Some real-world proof that we are really amazon.com"/>
            <p:cNvSpPr txBox="1"/>
            <p:nvPr/>
          </p:nvSpPr>
          <p:spPr>
            <a:xfrm>
              <a:off x="-1" y="136782"/>
              <a:ext cx="1723179" cy="76563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Helvetica Neue Medium"/>
                </a:rPr>
                <a:t>Some real-world proof that we are really amazon.com</a:t>
              </a:r>
            </a:p>
          </p:txBody>
        </p:sp>
      </p:grpSp>
      <p:grpSp>
        <p:nvGrpSpPr>
          <p:cNvPr id="402" name="My Laptop"/>
          <p:cNvGrpSpPr/>
          <p:nvPr/>
        </p:nvGrpSpPr>
        <p:grpSpPr>
          <a:xfrm>
            <a:off x="7974900" y="4350670"/>
            <a:ext cx="2116829" cy="2426214"/>
            <a:chOff x="0" y="0"/>
            <a:chExt cx="2116827" cy="2426212"/>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1" name="My Laptop"/>
            <p:cNvSpPr txBox="1"/>
            <p:nvPr/>
          </p:nvSpPr>
          <p:spPr>
            <a:xfrm>
              <a:off x="0" y="0"/>
              <a:ext cx="2116827" cy="28757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u="none" strike="noStrike" kern="0" cap="none" spc="0" normalizeH="0" baseline="0" noProof="0" dirty="0">
                  <a:ln>
                    <a:noFill/>
                  </a:ln>
                  <a:solidFill>
                    <a:srgbClr val="FFFFFF"/>
                  </a:solidFill>
                  <a:effectLst/>
                  <a:uLnTx/>
                  <a:uFillTx/>
                  <a:latin typeface="Helvetica" pitchFamily="2" charset="0"/>
                  <a:sym typeface="Helvetica Neue Medium"/>
                </a:rPr>
                <a:t>My Laptop</a:t>
              </a:r>
            </a:p>
          </p:txBody>
        </p:sp>
      </p:grpSp>
      <p:grpSp>
        <p:nvGrpSpPr>
          <p:cNvPr id="405" name="Group"/>
          <p:cNvGrpSpPr/>
          <p:nvPr/>
        </p:nvGrpSpPr>
        <p:grpSpPr>
          <a:xfrm>
            <a:off x="8304055" y="2018239"/>
            <a:ext cx="1483709" cy="773626"/>
            <a:chOff x="0" y="0"/>
            <a:chExt cx="1483708" cy="773625"/>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4"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408" name="Group"/>
          <p:cNvGrpSpPr/>
          <p:nvPr/>
        </p:nvGrpSpPr>
        <p:grpSpPr>
          <a:xfrm>
            <a:off x="6577846" y="1265715"/>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1" name="Group"/>
          <p:cNvGrpSpPr/>
          <p:nvPr/>
        </p:nvGrpSpPr>
        <p:grpSpPr>
          <a:xfrm>
            <a:off x="2067782" y="3690203"/>
            <a:ext cx="1527743" cy="1510453"/>
            <a:chOff x="0" y="0"/>
            <a:chExt cx="1483708" cy="1609619"/>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0"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414" name="Group"/>
          <p:cNvGrpSpPr/>
          <p:nvPr/>
        </p:nvGrpSpPr>
        <p:grpSpPr>
          <a:xfrm>
            <a:off x="4408190" y="47014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7" name="Group"/>
          <p:cNvGrpSpPr/>
          <p:nvPr/>
        </p:nvGrpSpPr>
        <p:grpSpPr>
          <a:xfrm>
            <a:off x="8291459" y="5704771"/>
            <a:ext cx="1483710" cy="773629"/>
            <a:chOff x="0" y="0"/>
            <a:chExt cx="1483708" cy="773626"/>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u="none" strike="noStrike" kern="0" cap="none" spc="0" normalizeH="0" baseline="0" noProof="0" dirty="0">
                <a:ln>
                  <a:noFill/>
                </a:ln>
                <a:solidFill>
                  <a:srgbClr val="FFFFFF"/>
                </a:solidFill>
                <a:effectLst/>
                <a:uLnTx/>
                <a:uFillTx/>
                <a:latin typeface="Helvetica" pitchFamily="2" charset="0"/>
                <a:sym typeface="Helvetica Neue Medium"/>
              </a:endParaRPr>
            </a:p>
          </p:txBody>
        </p:sp>
        <p:sp>
          <p:nvSpPr>
            <p:cNvPr id="416" name="CA public key"/>
            <p:cNvSpPr/>
            <p:nvPr/>
          </p:nvSpPr>
          <p:spPr>
            <a:xfrm>
              <a:off x="0" y="455272"/>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1966 -0.06204 L 0.39688 -0.30069 " pathEditMode="relative" rAng="0" ptsTypes="AA">
                                      <p:cBhvr>
                                        <p:cTn id="6" dur="1000" fill="hold"/>
                                        <p:tgtEl>
                                          <p:spTgt spid="387"/>
                                        </p:tgtEl>
                                        <p:attrNameLst>
                                          <p:attrName>ppt_x</p:attrName>
                                          <p:attrName>ppt_y</p:attrName>
                                        </p:attrNameLst>
                                      </p:cBhvr>
                                      <p:rCtr x="20820" y="-11944"/>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1.04167E-6 4.81481E-6 L 0.37956 -0.36621 " pathEditMode="relative" rAng="0" ptsTypes="AA">
                                      <p:cBhvr>
                                        <p:cTn id="10" dur="1000" fill="hold"/>
                                        <p:tgtEl>
                                          <p:spTgt spid="399"/>
                                        </p:tgtEl>
                                        <p:attrNameLst>
                                          <p:attrName>ppt_x</p:attrName>
                                          <p:attrName>ppt_y</p:attrName>
                                        </p:attrNameLst>
                                      </p:cBhvr>
                                      <p:rCtr x="18971" y="-18310"/>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2.91667E-6 -4.07407E-6 L -0.10417 -0.01967 " pathEditMode="relative" rAng="0" ptsTypes="AA">
                                      <p:cBhvr>
                                        <p:cTn id="14" dur="1000" fill="hold"/>
                                        <p:tgtEl>
                                          <p:spTgt spid="405"/>
                                        </p:tgtEl>
                                        <p:attrNameLst>
                                          <p:attrName>ppt_x</p:attrName>
                                          <p:attrName>ppt_y</p:attrName>
                                        </p:attrNameLst>
                                      </p:cBhvr>
                                      <p:rCtr x="-5208" y="-995"/>
                                    </p:animMotion>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405"/>
                                        </p:tgtEl>
                                      </p:cBhvr>
                                    </p:animEffect>
                                    <p:set>
                                      <p:cBhvr>
                                        <p:cTn id="19" dur="1" fill="hold">
                                          <p:stCondLst>
                                            <p:cond delay="499"/>
                                          </p:stCondLst>
                                        </p:cTn>
                                        <p:tgtEl>
                                          <p:spTgt spid="405"/>
                                        </p:tgtEl>
                                        <p:attrNameLst>
                                          <p:attrName>style.visibility</p:attrName>
                                        </p:attrNameLst>
                                      </p:cBhvr>
                                      <p:to>
                                        <p:strVal val="hidden"/>
                                      </p:to>
                                    </p:set>
                                  </p:childTnLst>
                                </p:cTn>
                              </p:par>
                            </p:childTnLst>
                          </p:cTn>
                        </p:par>
                        <p:par>
                          <p:cTn id="20" fill="hold">
                            <p:stCondLst>
                              <p:cond delay="500"/>
                            </p:stCondLst>
                            <p:childTnLst>
                              <p:par>
                                <p:cTn id="21" presetID="10" presetClass="exit" presetSubtype="0" fill="hold" grpId="0" nodeType="afterEffect">
                                  <p:stCondLst>
                                    <p:cond delay="0"/>
                                  </p:stCondLst>
                                  <p:childTnLst>
                                    <p:animEffect transition="out" filter="fade">
                                      <p:cBhvr>
                                        <p:cTn id="22" dur="500"/>
                                        <p:tgtEl>
                                          <p:spTgt spid="387"/>
                                        </p:tgtEl>
                                      </p:cBhvr>
                                    </p:animEffect>
                                    <p:set>
                                      <p:cBhvr>
                                        <p:cTn id="23" dur="1" fill="hold">
                                          <p:stCondLst>
                                            <p:cond delay="499"/>
                                          </p:stCondLst>
                                        </p:cTn>
                                        <p:tgtEl>
                                          <p:spTgt spid="387"/>
                                        </p:tgtEl>
                                        <p:attrNameLst>
                                          <p:attrName>style.visibility</p:attrName>
                                        </p:attrNameLst>
                                      </p:cBhvr>
                                      <p:to>
                                        <p:strVal val="hidden"/>
                                      </p:to>
                                    </p:set>
                                  </p:childTnLst>
                                </p:cTn>
                              </p:par>
                            </p:childTnLst>
                          </p:cTn>
                        </p:par>
                        <p:par>
                          <p:cTn id="24" fill="hold">
                            <p:stCondLst>
                              <p:cond delay="1000"/>
                            </p:stCondLst>
                            <p:childTnLst>
                              <p:par>
                                <p:cTn id="25" presetID="10" presetClass="exit" presetSubtype="0" fill="hold" grpId="0" nodeType="afterEffect">
                                  <p:stCondLst>
                                    <p:cond delay="0"/>
                                  </p:stCondLst>
                                  <p:childTnLst>
                                    <p:animEffect transition="out" filter="fade">
                                      <p:cBhvr>
                                        <p:cTn id="26" dur="500"/>
                                        <p:tgtEl>
                                          <p:spTgt spid="399"/>
                                        </p:tgtEl>
                                      </p:cBhvr>
                                    </p:animEffect>
                                    <p:set>
                                      <p:cBhvr>
                                        <p:cTn id="27" dur="1" fill="hold">
                                          <p:stCondLst>
                                            <p:cond delay="499"/>
                                          </p:stCondLst>
                                        </p:cTn>
                                        <p:tgtEl>
                                          <p:spTgt spid="399"/>
                                        </p:tgtEl>
                                        <p:attrNameLst>
                                          <p:attrName>style.visibility</p:attrName>
                                        </p:attrNameLst>
                                      </p:cBhvr>
                                      <p:to>
                                        <p:strVal val="hidden"/>
                                      </p:to>
                                    </p:set>
                                  </p:childTnLst>
                                </p:cTn>
                              </p:par>
                            </p:childTnLst>
                          </p:cTn>
                        </p:par>
                        <p:par>
                          <p:cTn id="28" fill="hold">
                            <p:stCondLst>
                              <p:cond delay="1500"/>
                            </p:stCondLst>
                            <p:childTnLst>
                              <p:par>
                                <p:cTn id="29" presetID="1" presetClass="entr" presetSubtype="0" fill="hold" grpId="0" nodeType="afterEffect">
                                  <p:stCondLst>
                                    <p:cond delay="100"/>
                                  </p:stCondLst>
                                  <p:iterate>
                                    <p:tmAbs val="0"/>
                                  </p:iterate>
                                  <p:childTnLst>
                                    <p:set>
                                      <p:cBhvr>
                                        <p:cTn id="30" fill="hold"/>
                                        <p:tgtEl>
                                          <p:spTgt spid="40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path" presetSubtype="0" accel="50000" decel="50000" fill="hold" nodeType="clickEffect">
                                  <p:stCondLst>
                                    <p:cond delay="0"/>
                                  </p:stCondLst>
                                  <p:childTnLst>
                                    <p:animMotion origin="layout" path="M 0.10391 -0.09352 L -0.17331 0.50278 " pathEditMode="relative" rAng="0" ptsTypes="AA">
                                      <p:cBhvr>
                                        <p:cTn id="34" dur="1000" fill="hold"/>
                                        <p:tgtEl>
                                          <p:spTgt spid="408"/>
                                        </p:tgtEl>
                                        <p:attrNameLst>
                                          <p:attrName>ppt_x</p:attrName>
                                          <p:attrName>ppt_y</p:attrName>
                                        </p:attrNameLst>
                                      </p:cBhvr>
                                      <p:rCtr x="-13867" y="29815"/>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414"/>
                                        </p:tgtEl>
                                        <p:attrNameLst>
                                          <p:attrName>style.visibility</p:attrName>
                                        </p:attrNameLst>
                                      </p:cBhvr>
                                      <p:to>
                                        <p:strVal val="visible"/>
                                      </p:to>
                                    </p:set>
                                  </p:childTnLst>
                                </p:cTn>
                              </p:par>
                              <p:par>
                                <p:cTn id="39" presetID="-1" presetClass="path" presetSubtype="0" accel="50000" decel="50000" fill="hold" nodeType="withEffect">
                                  <p:stCondLst>
                                    <p:cond delay="0"/>
                                  </p:stCondLst>
                                  <p:childTnLst>
                                    <p:animMotion origin="layout" path="M 4.16667E-7 2.59259E-6 L 0.41081 -0.01667 " pathEditMode="relative" rAng="0" ptsTypes="AA">
                                      <p:cBhvr>
                                        <p:cTn id="40" dur="1000" fill="hold"/>
                                        <p:tgtEl>
                                          <p:spTgt spid="414"/>
                                        </p:tgtEl>
                                        <p:attrNameLst>
                                          <p:attrName>ppt_x</p:attrName>
                                          <p:attrName>ppt_y</p:attrName>
                                        </p:attrNameLst>
                                      </p:cBhvr>
                                      <p:rCtr x="20534" y="-8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
        <p:nvSpPr>
          <p:cNvPr id="3" name="This is an attack">
            <a:extLst>
              <a:ext uri="{FF2B5EF4-FFF2-40B4-BE49-F238E27FC236}">
                <a16:creationId xmlns:a16="http://schemas.microsoft.com/office/drawing/2014/main" id="{34563E21-02EE-62CE-F555-50491BA8589B}"/>
              </a:ext>
            </a:extLst>
          </p:cNvPr>
          <p:cNvSpPr txBox="1"/>
          <p:nvPr/>
        </p:nvSpPr>
        <p:spPr>
          <a:xfrm>
            <a:off x="3853486" y="3928237"/>
            <a:ext cx="2550706" cy="106695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3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pPr lvl="1"/>
            <a:r>
              <a:rPr lang="en-US" b="1" dirty="0"/>
              <a:t>C</a:t>
            </a:r>
            <a:r>
              <a:rPr lang="en-US" dirty="0"/>
              <a:t>onfidentiality: is information disclosed to unauthorized individuals?</a:t>
            </a:r>
          </a:p>
          <a:p>
            <a:pPr lvl="1"/>
            <a:r>
              <a:rPr lang="en-US" b="1" dirty="0"/>
              <a:t>I</a:t>
            </a:r>
            <a:r>
              <a:rPr lang="en-US" dirty="0"/>
              <a:t>ntegrity: is code or data tampered with?</a:t>
            </a:r>
          </a:p>
          <a:p>
            <a:pPr lvl="1"/>
            <a:r>
              <a:rPr lang="en-US" b="1" dirty="0"/>
              <a:t>A</a:t>
            </a:r>
            <a:r>
              <a:rPr lang="en-US" dirty="0"/>
              <a:t>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7475191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Project-level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SSO to handle login</a:t>
            </a:r>
          </a:p>
          <a:p>
            <a:pPr lvl="1"/>
            <a:r>
              <a:rPr lang="en-US" dirty="0"/>
              <a:t>They might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33</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34</a:t>
            </a:fld>
            <a:endParaRPr lang="en-US"/>
          </a:p>
        </p:txBody>
      </p:sp>
    </p:spTree>
    <p:extLst>
      <p:ext uri="{BB962C8B-B14F-4D97-AF65-F5344CB8AC3E}">
        <p14:creationId xmlns:p14="http://schemas.microsoft.com/office/powerpoint/2010/main" val="25082703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5673811"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35</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5528861" y="976184"/>
            <a:ext cx="6365070" cy="5658792"/>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a:xfrm>
            <a:off x="838200" y="1630496"/>
            <a:ext cx="4611296" cy="4221002"/>
          </a:xfrm>
        </p:spPr>
        <p:txBody>
          <a:bodyPr>
            <a:normAutofit/>
          </a:bodyPr>
          <a:lstStyle/>
          <a:p>
            <a:r>
              <a:rPr lang="en-US" dirty="0"/>
              <a:t>Package inactive or deprecated, yet still in use</a:t>
            </a:r>
          </a:p>
          <a:p>
            <a:r>
              <a:rPr lang="en-US" dirty="0"/>
              <a:t>No active maintainers</a:t>
            </a:r>
          </a:p>
        </p:txBody>
      </p:sp>
      <p:sp>
        <p:nvSpPr>
          <p:cNvPr id="6" name="TextBox 5">
            <a:extLst>
              <a:ext uri="{FF2B5EF4-FFF2-40B4-BE49-F238E27FC236}">
                <a16:creationId xmlns:a16="http://schemas.microsoft.com/office/drawing/2014/main" id="{4976423B-E78F-124B-8556-A26CC43B69A1}"/>
              </a:ext>
            </a:extLst>
          </p:cNvPr>
          <p:cNvSpPr txBox="1"/>
          <p:nvPr/>
        </p:nvSpPr>
        <p:spPr>
          <a:xfrm>
            <a:off x="5279642" y="6007840"/>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pic>
        <p:nvPicPr>
          <p:cNvPr id="3" name="Image" descr="Image">
            <a:extLst>
              <a:ext uri="{FF2B5EF4-FFF2-40B4-BE49-F238E27FC236}">
                <a16:creationId xmlns:a16="http://schemas.microsoft.com/office/drawing/2014/main" id="{65782A2A-AA5B-8BE0-717E-1D37D7C1A135}"/>
              </a:ext>
            </a:extLst>
          </p:cNvPr>
          <p:cNvPicPr>
            <a:picLocks noChangeAspect="1"/>
          </p:cNvPicPr>
          <p:nvPr/>
        </p:nvPicPr>
        <p:blipFill>
          <a:blip r:embed="rId4"/>
          <a:stretch>
            <a:fillRect/>
          </a:stretch>
        </p:blipFill>
        <p:spPr>
          <a:xfrm>
            <a:off x="5279642" y="1500160"/>
            <a:ext cx="6439341" cy="1588257"/>
          </a:xfrm>
          <a:prstGeom prst="rect">
            <a:avLst/>
          </a:prstGeom>
          <a:ln w="12700">
            <a:miter lim="400000"/>
          </a:ln>
        </p:spPr>
      </p:pic>
      <p:sp>
        <p:nvSpPr>
          <p:cNvPr id="5" name="Text Placeholder 3">
            <a:extLst>
              <a:ext uri="{FF2B5EF4-FFF2-40B4-BE49-F238E27FC236}">
                <a16:creationId xmlns:a16="http://schemas.microsoft.com/office/drawing/2014/main" id="{D38AB2AC-29C6-91EE-6155-A86D5C68A5BF}"/>
              </a:ext>
            </a:extLst>
          </p:cNvPr>
          <p:cNvSpPr txBox="1">
            <a:spLocks/>
          </p:cNvSpPr>
          <p:nvPr/>
        </p:nvSpPr>
        <p:spPr>
          <a:xfrm>
            <a:off x="838200" y="3088417"/>
            <a:ext cx="9484605" cy="310773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Tree>
    <p:extLst>
      <p:ext uri="{BB962C8B-B14F-4D97-AF65-F5344CB8AC3E}">
        <p14:creationId xmlns:p14="http://schemas.microsoft.com/office/powerpoint/2010/main" val="39266433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391383-52F9-C14B-5664-7E823336149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AF9101-7294-16F4-A039-2327D86FA99F}"/>
              </a:ext>
            </a:extLst>
          </p:cNvPr>
          <p:cNvSpPr>
            <a:spLocks noGrp="1"/>
          </p:cNvSpPr>
          <p:nvPr>
            <p:ph type="title"/>
          </p:nvPr>
        </p:nvSpPr>
        <p:spPr/>
        <p:txBody>
          <a:bodyPr/>
          <a:lstStyle/>
          <a:p>
            <a:r>
              <a:rPr lang="en-US" dirty="0"/>
              <a:t>Your suppliers' risks are your risks</a:t>
            </a:r>
          </a:p>
        </p:txBody>
      </p:sp>
      <p:sp>
        <p:nvSpPr>
          <p:cNvPr id="6" name="Content Placeholder 5">
            <a:extLst>
              <a:ext uri="{FF2B5EF4-FFF2-40B4-BE49-F238E27FC236}">
                <a16:creationId xmlns:a16="http://schemas.microsoft.com/office/drawing/2014/main" id="{0C6EAECE-80CB-C34A-AA3B-81C6922BB7D5}"/>
              </a:ext>
            </a:extLst>
          </p:cNvPr>
          <p:cNvSpPr>
            <a:spLocks noGrp="1"/>
          </p:cNvSpPr>
          <p:nvPr>
            <p:ph idx="1"/>
          </p:nvPr>
        </p:nvSpPr>
        <p:spPr>
          <a:xfrm>
            <a:off x="838200" y="1500160"/>
            <a:ext cx="5514474" cy="4351338"/>
          </a:xfrm>
        </p:spPr>
        <p:txBody>
          <a:bodyPr>
            <a:normAutofit fontScale="92500" lnSpcReduction="10000"/>
          </a:bodyPr>
          <a:lstStyle/>
          <a:p>
            <a:r>
              <a:rPr lang="en-US" dirty="0"/>
              <a:t>"Known Crewmembers" can get to the cockpit without inspection.</a:t>
            </a:r>
          </a:p>
          <a:p>
            <a:r>
              <a:rPr lang="en-US" dirty="0">
                <a:highlight>
                  <a:srgbClr val="00FF00"/>
                </a:highlight>
              </a:rPr>
              <a:t>Large airlines: Each airline runs its own authorization system, but small airlines rely on a vendor</a:t>
            </a:r>
          </a:p>
          <a:p>
            <a:r>
              <a:rPr lang="en-US" dirty="0"/>
              <a:t>The authors found one such vendor that had an SQL injection error </a:t>
            </a:r>
          </a:p>
          <a:p>
            <a:r>
              <a:rPr lang="en-US" dirty="0"/>
              <a:t>Using the username of </a:t>
            </a:r>
            <a:r>
              <a:rPr lang="en-US" dirty="0">
                <a:highlight>
                  <a:srgbClr val="FFFF00"/>
                </a:highlight>
              </a:rPr>
              <a:t>' or '1'='1</a:t>
            </a:r>
            <a:r>
              <a:rPr lang="en-US" dirty="0"/>
              <a:t> and password of ') </a:t>
            </a:r>
            <a:r>
              <a:rPr lang="en-US" dirty="0">
                <a:highlight>
                  <a:srgbClr val="FFFF00"/>
                </a:highlight>
              </a:rPr>
              <a:t>OR MD5('1')=MD5('1</a:t>
            </a:r>
            <a:r>
              <a:rPr lang="en-US" dirty="0"/>
              <a:t>, we were able to login to </a:t>
            </a:r>
            <a:r>
              <a:rPr lang="en-US" dirty="0" err="1"/>
              <a:t>FlyCASS</a:t>
            </a:r>
            <a:r>
              <a:rPr lang="en-US" dirty="0"/>
              <a:t> as an administrator of Air Transport International!</a:t>
            </a:r>
          </a:p>
          <a:p>
            <a:endParaRPr lang="en-US" dirty="0"/>
          </a:p>
          <a:p>
            <a:endParaRPr lang="en-US" dirty="0"/>
          </a:p>
        </p:txBody>
      </p:sp>
      <p:sp>
        <p:nvSpPr>
          <p:cNvPr id="3" name="Slide Number Placeholder 2">
            <a:extLst>
              <a:ext uri="{FF2B5EF4-FFF2-40B4-BE49-F238E27FC236}">
                <a16:creationId xmlns:a16="http://schemas.microsoft.com/office/drawing/2014/main" id="{A4CE092E-96CB-AB67-A87C-D4EFD3A95BBA}"/>
              </a:ext>
            </a:extLst>
          </p:cNvPr>
          <p:cNvSpPr>
            <a:spLocks noGrp="1"/>
          </p:cNvSpPr>
          <p:nvPr>
            <p:ph type="sldNum" sz="quarter" idx="12"/>
          </p:nvPr>
        </p:nvSpPr>
        <p:spPr/>
        <p:txBody>
          <a:bodyPr/>
          <a:lstStyle/>
          <a:p>
            <a:fld id="{20F37917-FD3A-4669-9018-DA04BCDD3D75}" type="slidenum">
              <a:rPr lang="en-US" smtClean="0"/>
              <a:t>37</a:t>
            </a:fld>
            <a:endParaRPr lang="en-US"/>
          </a:p>
        </p:txBody>
      </p:sp>
      <p:pic>
        <p:nvPicPr>
          <p:cNvPr id="16" name="Picture 15">
            <a:extLst>
              <a:ext uri="{FF2B5EF4-FFF2-40B4-BE49-F238E27FC236}">
                <a16:creationId xmlns:a16="http://schemas.microsoft.com/office/drawing/2014/main" id="{C5632CF3-E27F-81B5-30D5-FA9F47CBDE24}"/>
              </a:ext>
            </a:extLst>
          </p:cNvPr>
          <p:cNvPicPr>
            <a:picLocks noChangeAspect="1"/>
          </p:cNvPicPr>
          <p:nvPr/>
        </p:nvPicPr>
        <p:blipFill>
          <a:blip r:embed="rId3"/>
          <a:stretch>
            <a:fillRect/>
          </a:stretch>
        </p:blipFill>
        <p:spPr>
          <a:xfrm>
            <a:off x="6845968" y="1857643"/>
            <a:ext cx="4187536" cy="3885550"/>
          </a:xfrm>
          <a:prstGeom prst="rect">
            <a:avLst/>
          </a:prstGeom>
        </p:spPr>
      </p:pic>
      <p:sp>
        <p:nvSpPr>
          <p:cNvPr id="17" name="This is an attack">
            <a:extLst>
              <a:ext uri="{FF2B5EF4-FFF2-40B4-BE49-F238E27FC236}">
                <a16:creationId xmlns:a16="http://schemas.microsoft.com/office/drawing/2014/main" id="{0DE017EC-167D-86BE-DC6B-82885B3F760A}"/>
              </a:ext>
            </a:extLst>
          </p:cNvPr>
          <p:cNvSpPr txBox="1"/>
          <p:nvPr/>
        </p:nvSpPr>
        <p:spPr>
          <a:xfrm>
            <a:off x="8976092" y="3800418"/>
            <a:ext cx="2550706" cy="106695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sp>
        <p:nvSpPr>
          <p:cNvPr id="20" name="TextBox 19">
            <a:extLst>
              <a:ext uri="{FF2B5EF4-FFF2-40B4-BE49-F238E27FC236}">
                <a16:creationId xmlns:a16="http://schemas.microsoft.com/office/drawing/2014/main" id="{8D822A5D-EE2A-4F1F-663A-45974AAE8D94}"/>
              </a:ext>
            </a:extLst>
          </p:cNvPr>
          <p:cNvSpPr txBox="1"/>
          <p:nvPr/>
        </p:nvSpPr>
        <p:spPr>
          <a:xfrm>
            <a:off x="8289758" y="5900290"/>
            <a:ext cx="2907632" cy="5974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accent1"/>
                </a:solidFill>
                <a:hlinkClick r:id="rId4"/>
              </a:rPr>
              <a:t>https://ian.sh/tsa</a:t>
            </a:r>
            <a:endParaRPr lang="en-US" dirty="0">
              <a:solidFill>
                <a:schemeClr val="accent1"/>
              </a:solidFill>
            </a:endParaRPr>
          </a:p>
        </p:txBody>
      </p:sp>
    </p:spTree>
    <p:extLst>
      <p:ext uri="{BB962C8B-B14F-4D97-AF65-F5344CB8AC3E}">
        <p14:creationId xmlns:p14="http://schemas.microsoft.com/office/powerpoint/2010/main" val="30296688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Project-level Threat Mitigations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Vulnerability #5: 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xfrm>
            <a:off x="838199" y="1500160"/>
            <a:ext cx="8659761" cy="4351338"/>
          </a:xfrm>
          <a:prstGeom prst="rect">
            <a:avLst/>
          </a:prstGeom>
        </p:spPr>
        <p:txBody>
          <a:bodyPr/>
          <a:lstStyle/>
          <a:p>
            <a:pPr marL="0" indent="0">
              <a:buNone/>
            </a:pPr>
            <a:r>
              <a:rPr lang="en-US" dirty="0">
                <a:solidFill>
                  <a:srgbClr val="FF0000"/>
                </a:solidFill>
              </a:rPr>
              <a:t>Getting security right is about people as well as software </a:t>
            </a:r>
          </a:p>
          <a:p>
            <a:endParaRPr lang="en-US" dirty="0">
              <a:sym typeface="Helvetica Neue"/>
            </a:endParaRPr>
          </a:p>
          <a:p>
            <a:r>
              <a:rPr lang="en-US" dirty="0">
                <a:sym typeface="Helvetica Neue"/>
              </a:rPr>
              <a:t>Question: How do you get your developers to do all this?</a:t>
            </a:r>
          </a:p>
          <a:p>
            <a:r>
              <a:rPr lang="en-US" dirty="0"/>
              <a:t>Answer: Security architecture is a set of </a:t>
            </a:r>
            <a:r>
              <a:rPr lang="en-US" dirty="0">
                <a:highlight>
                  <a:srgbClr val="FFFF00"/>
                </a:highlight>
              </a:rPr>
              <a:t>mechanisms and policies </a:t>
            </a:r>
            <a:r>
              <a:rPr lang="en-US" dirty="0"/>
              <a:t>that we build into our system to mitigate risks from threats</a:t>
            </a:r>
          </a:p>
          <a:p>
            <a:pPr marL="0" indent="0">
              <a:buNone/>
            </a:pPr>
            <a:endParaRPr dirty="0">
              <a:solidFill>
                <a:schemeClr val="bg2">
                  <a:lumMod val="90000"/>
                </a:schemeClr>
              </a:solidFill>
            </a:endParaRPr>
          </a:p>
        </p:txBody>
      </p:sp>
    </p:spTree>
    <p:extLst>
      <p:ext uri="{BB962C8B-B14F-4D97-AF65-F5344CB8AC3E}">
        <p14:creationId xmlns:p14="http://schemas.microsoft.com/office/powerpoint/2010/main" val="14825290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a potential event that could compromise a security requirement</a:t>
            </a:r>
          </a:p>
          <a:p>
            <a:r>
              <a:rPr lang="en-US" dirty="0"/>
              <a:t>Vulnerability: a characteristic or flaw in system design or implementation, or in the security procedures, that, if exploited, could result in a threat</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856834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4B87C-26A1-1CB5-82AE-B9E3E252728F}"/>
              </a:ext>
            </a:extLst>
          </p:cNvPr>
          <p:cNvSpPr>
            <a:spLocks noGrp="1"/>
          </p:cNvSpPr>
          <p:nvPr>
            <p:ph type="title"/>
          </p:nvPr>
        </p:nvSpPr>
        <p:spPr/>
        <p:txBody>
          <a:bodyPr/>
          <a:lstStyle/>
          <a:p>
            <a:r>
              <a:rPr lang="en-US" dirty="0"/>
              <a:t>Example mechanism: secret detection</a:t>
            </a:r>
          </a:p>
        </p:txBody>
      </p:sp>
      <p:sp>
        <p:nvSpPr>
          <p:cNvPr id="3" name="Content Placeholder 2">
            <a:extLst>
              <a:ext uri="{FF2B5EF4-FFF2-40B4-BE49-F238E27FC236}">
                <a16:creationId xmlns:a16="http://schemas.microsoft.com/office/drawing/2014/main" id="{09DA1F5F-2E1A-D75F-DAB6-2AA06C2A7D50}"/>
              </a:ext>
            </a:extLst>
          </p:cNvPr>
          <p:cNvSpPr>
            <a:spLocks noGrp="1"/>
          </p:cNvSpPr>
          <p:nvPr>
            <p:ph idx="1"/>
          </p:nvPr>
        </p:nvSpPr>
        <p:spPr>
          <a:xfrm>
            <a:off x="838200" y="1500160"/>
            <a:ext cx="5416826" cy="4351338"/>
          </a:xfrm>
        </p:spPr>
        <p:txBody>
          <a:bodyPr/>
          <a:lstStyle/>
          <a:p>
            <a:r>
              <a:rPr lang="en-US" dirty="0"/>
              <a:t>Recall: SSL only talks about public/private keys.</a:t>
            </a:r>
          </a:p>
          <a:p>
            <a:r>
              <a:rPr lang="en-US" dirty="0"/>
              <a:t>Applications may have many other </a:t>
            </a:r>
            <a:r>
              <a:rPr lang="en-US" i="1" dirty="0"/>
              <a:t>secret</a:t>
            </a:r>
            <a:r>
              <a:rPr lang="en-US" dirty="0"/>
              <a:t> values (e.g. access tokens for other services)</a:t>
            </a:r>
          </a:p>
          <a:p>
            <a:r>
              <a:rPr lang="en-US" dirty="0"/>
              <a:t>Tools like </a:t>
            </a:r>
            <a:r>
              <a:rPr lang="en-US" i="1" dirty="0" err="1"/>
              <a:t>GitGuardian</a:t>
            </a:r>
            <a:r>
              <a:rPr lang="en-US" dirty="0"/>
              <a:t> automatically detect secrets in repositories</a:t>
            </a:r>
          </a:p>
        </p:txBody>
      </p:sp>
      <p:sp>
        <p:nvSpPr>
          <p:cNvPr id="4" name="Slide Number Placeholder 3">
            <a:extLst>
              <a:ext uri="{FF2B5EF4-FFF2-40B4-BE49-F238E27FC236}">
                <a16:creationId xmlns:a16="http://schemas.microsoft.com/office/drawing/2014/main" id="{F56D9A2A-26EE-B44C-BCBE-697378D734C7}"/>
              </a:ext>
            </a:extLst>
          </p:cNvPr>
          <p:cNvSpPr>
            <a:spLocks noGrp="1"/>
          </p:cNvSpPr>
          <p:nvPr>
            <p:ph type="sldNum" sz="quarter" idx="12"/>
          </p:nvPr>
        </p:nvSpPr>
        <p:spPr/>
        <p:txBody>
          <a:bodyPr/>
          <a:lstStyle/>
          <a:p>
            <a:fld id="{20F37917-FD3A-4669-9018-DA04BCDD3D75}" type="slidenum">
              <a:rPr lang="en-US" smtClean="0"/>
              <a:t>40</a:t>
            </a:fld>
            <a:endParaRPr lang="en-US"/>
          </a:p>
        </p:txBody>
      </p:sp>
      <p:pic>
        <p:nvPicPr>
          <p:cNvPr id="5" name="Picture 4">
            <a:extLst>
              <a:ext uri="{FF2B5EF4-FFF2-40B4-BE49-F238E27FC236}">
                <a16:creationId xmlns:a16="http://schemas.microsoft.com/office/drawing/2014/main" id="{DD80FCE0-7476-157D-B2E2-16F3C5D21B29}"/>
              </a:ext>
            </a:extLst>
          </p:cNvPr>
          <p:cNvPicPr>
            <a:picLocks noChangeAspect="1"/>
          </p:cNvPicPr>
          <p:nvPr/>
        </p:nvPicPr>
        <p:blipFill>
          <a:blip r:embed="rId2"/>
          <a:stretch>
            <a:fillRect/>
          </a:stretch>
        </p:blipFill>
        <p:spPr>
          <a:xfrm>
            <a:off x="6546573" y="1760657"/>
            <a:ext cx="5416826" cy="3830344"/>
          </a:xfrm>
          <a:prstGeom prst="rect">
            <a:avLst/>
          </a:prstGeom>
        </p:spPr>
      </p:pic>
    </p:spTree>
    <p:extLst>
      <p:ext uri="{BB962C8B-B14F-4D97-AF65-F5344CB8AC3E}">
        <p14:creationId xmlns:p14="http://schemas.microsoft.com/office/powerpoint/2010/main" val="29218448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a:bodyPr>
          <a:lstStyle/>
          <a:p>
            <a:r>
              <a:rPr lang="en-US" sz="3600" dirty="0"/>
              <a:t>Mechanisms aren’t enough: Do developers keep secret keys secret?</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idx="1"/>
          </p:nvPr>
        </p:nvSpPr>
        <p:spPr>
          <a:xfrm>
            <a:off x="838199" y="1500160"/>
            <a:ext cx="10288971" cy="4351338"/>
          </a:xfrm>
        </p:spPr>
        <p:txBody>
          <a:bodyPr>
            <a:normAutofit/>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2108200" y="6257836"/>
            <a:ext cx="77089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solidFill>
                  <a:srgbClr val="333333"/>
                </a:solidFill>
                <a:latin typeface="Georgia" panose="02040502050405020303" pitchFamily="18" charset="0"/>
              </a:rPr>
              <a:t>“Why secret detection tools are not enough: It’s not just about false positives - An industrial case study”</a:t>
            </a:r>
          </a:p>
          <a:p>
            <a:r>
              <a:rPr lang="en-US" sz="900" dirty="0">
                <a:solidFill>
                  <a:srgbClr val="333333"/>
                </a:solidFill>
                <a:latin typeface="Georgia" panose="02040502050405020303" pitchFamily="18" charset="0"/>
              </a:rPr>
              <a:t>Md </a:t>
            </a:r>
            <a:r>
              <a:rPr lang="en-US" sz="900" dirty="0" err="1">
                <a:solidFill>
                  <a:srgbClr val="333333"/>
                </a:solidFill>
                <a:latin typeface="Georgia" panose="02040502050405020303" pitchFamily="18" charset="0"/>
              </a:rPr>
              <a:t>Rayhanur</a:t>
            </a:r>
            <a:r>
              <a:rPr lang="en-US" sz="900" dirty="0">
                <a:solidFill>
                  <a:srgbClr val="333333"/>
                </a:solidFill>
                <a:latin typeface="Georgia" panose="02040502050405020303" pitchFamily="18" charset="0"/>
              </a:rPr>
              <a:t> Rahman, </a:t>
            </a:r>
            <a:r>
              <a:rPr lang="en-US" sz="900" dirty="0" err="1">
                <a:solidFill>
                  <a:srgbClr val="333333"/>
                </a:solidFill>
                <a:latin typeface="Georgia" panose="02040502050405020303" pitchFamily="18" charset="0"/>
              </a:rPr>
              <a:t>Nasif</a:t>
            </a:r>
            <a:r>
              <a:rPr lang="en-US" sz="900" dirty="0">
                <a:solidFill>
                  <a:srgbClr val="333333"/>
                </a:solidFill>
                <a:latin typeface="Georgia" panose="02040502050405020303" pitchFamily="18" charset="0"/>
              </a:rPr>
              <a:t> Imtiaz, Margaret-Anne </a:t>
            </a:r>
            <a:r>
              <a:rPr lang="en-US" sz="900" dirty="0" err="1">
                <a:solidFill>
                  <a:srgbClr val="333333"/>
                </a:solidFill>
                <a:latin typeface="Georgia" panose="02040502050405020303" pitchFamily="18" charset="0"/>
              </a:rPr>
              <a:t>Storey</a:t>
            </a:r>
            <a:r>
              <a:rPr lang="en-US" sz="900" dirty="0">
                <a:solidFill>
                  <a:srgbClr val="333333"/>
                </a:solidFill>
                <a:latin typeface="Georgia" panose="02040502050405020303" pitchFamily="18" charset="0"/>
              </a:rPr>
              <a:t> &amp; Laurie Williams  </a:t>
            </a:r>
            <a:r>
              <a:rPr lang="en-US" sz="900" dirty="0">
                <a:solidFill>
                  <a:srgbClr val="333333"/>
                </a:solidFill>
                <a:latin typeface="Georgia" panose="02040502050405020303" pitchFamily="18" charset="0"/>
                <a:hlinkClick r:id="rId3"/>
              </a:rPr>
              <a:t>https://link.springer.com/article/10.1007/s10664-021-10109-y</a:t>
            </a:r>
            <a:r>
              <a:rPr lang="en-US" sz="900" dirty="0">
                <a:solidFill>
                  <a:srgbClr val="333333"/>
                </a:solidFill>
                <a:latin typeface="Georgia" panose="02040502050405020303" pitchFamily="18" charset="0"/>
              </a:rPr>
              <a:t> </a:t>
            </a:r>
            <a:endParaRPr lang="en-US" sz="900" dirty="0"/>
          </a:p>
        </p:txBody>
      </p:sp>
      <p:sp>
        <p:nvSpPr>
          <p:cNvPr id="5" name="TextBox 4">
            <a:extLst>
              <a:ext uri="{FF2B5EF4-FFF2-40B4-BE49-F238E27FC236}">
                <a16:creationId xmlns:a16="http://schemas.microsoft.com/office/drawing/2014/main" id="{1E08015D-93BC-D0B6-A73A-D67F74461F2F}"/>
              </a:ext>
            </a:extLst>
          </p:cNvPr>
          <p:cNvSpPr txBox="1"/>
          <p:nvPr/>
        </p:nvSpPr>
        <p:spPr>
          <a:xfrm>
            <a:off x="7560013" y="4896013"/>
            <a:ext cx="3793787"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Is it a management problem or a tool problem?</a:t>
            </a:r>
          </a:p>
        </p:txBody>
      </p:sp>
    </p:spTree>
    <p:extLst>
      <p:ext uri="{BB962C8B-B14F-4D97-AF65-F5344CB8AC3E}">
        <p14:creationId xmlns:p14="http://schemas.microsoft.com/office/powerpoint/2010/main" val="126056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42</a:t>
            </a:fld>
            <a:endParaRPr lang="en-US" dirty="0"/>
          </a:p>
        </p:txBody>
      </p:sp>
    </p:spTree>
    <p:extLst>
      <p:ext uri="{BB962C8B-B14F-4D97-AF65-F5344CB8AC3E}">
        <p14:creationId xmlns:p14="http://schemas.microsoft.com/office/powerpoint/2010/main" val="33901115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4449DA-38E5-057A-67F8-94AD8D71E96A}"/>
            </a:ext>
          </a:extLst>
        </p:cNvPr>
        <p:cNvGrpSpPr/>
        <p:nvPr/>
      </p:nvGrpSpPr>
      <p:grpSpPr>
        <a:xfrm>
          <a:off x="0" y="0"/>
          <a:ext cx="0" cy="0"/>
          <a:chOff x="0" y="0"/>
          <a:chExt cx="0" cy="0"/>
        </a:xfrm>
      </p:grpSpPr>
      <p:sp>
        <p:nvSpPr>
          <p:cNvPr id="153" name="Increasing security might:…">
            <a:extLst>
              <a:ext uri="{FF2B5EF4-FFF2-40B4-BE49-F238E27FC236}">
                <a16:creationId xmlns:a16="http://schemas.microsoft.com/office/drawing/2014/main" id="{3CC22DAD-ABC4-F692-3C36-07F69DB9D5C2}"/>
              </a:ext>
            </a:extLst>
          </p:cNvPr>
          <p:cNvSpPr txBox="1">
            <a:spLocks noGrp="1"/>
          </p:cNvSpPr>
          <p:nvPr>
            <p:ph idx="1"/>
          </p:nvPr>
        </p:nvSpPr>
        <p:spPr>
          <a:prstGeom prst="rect">
            <a:avLst/>
          </a:prstGeom>
        </p:spPr>
        <p:txBody>
          <a:bodyPr>
            <a:normAutofit/>
          </a:bodyPr>
          <a:lstStyle/>
          <a:p>
            <a:pPr marL="0" indent="0">
              <a:buNone/>
            </a:pPr>
            <a:r>
              <a:rPr lang="en-US" sz="3200" dirty="0"/>
              <a:t>Wow! That’s a lot of High-level stuff</a:t>
            </a:r>
          </a:p>
          <a:p>
            <a:pPr marL="0" indent="0">
              <a:buNone/>
            </a:pPr>
            <a:endParaRPr lang="en-US" sz="3200" b="1" dirty="0"/>
          </a:p>
          <a:p>
            <a:pPr marL="0" indent="0">
              <a:buNone/>
            </a:pPr>
            <a:r>
              <a:rPr lang="en-US" sz="3200" b="1" dirty="0"/>
              <a:t>Let’s pause a minute …..</a:t>
            </a:r>
            <a:endParaRPr sz="3200" b="1" dirty="0"/>
          </a:p>
        </p:txBody>
      </p:sp>
      <p:sp>
        <p:nvSpPr>
          <p:cNvPr id="3" name="Title 2">
            <a:extLst>
              <a:ext uri="{FF2B5EF4-FFF2-40B4-BE49-F238E27FC236}">
                <a16:creationId xmlns:a16="http://schemas.microsoft.com/office/drawing/2014/main" id="{CBB19B64-D9CA-CC29-1D2E-75FF044F72A0}"/>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40825802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4449DA-38E5-057A-67F8-94AD8D71E96A}"/>
            </a:ext>
          </a:extLst>
        </p:cNvPr>
        <p:cNvGrpSpPr/>
        <p:nvPr/>
      </p:nvGrpSpPr>
      <p:grpSpPr>
        <a:xfrm>
          <a:off x="0" y="0"/>
          <a:ext cx="0" cy="0"/>
          <a:chOff x="0" y="0"/>
          <a:chExt cx="0" cy="0"/>
        </a:xfrm>
      </p:grpSpPr>
      <p:sp>
        <p:nvSpPr>
          <p:cNvPr id="151" name="Costs &amp; Benefits">
            <a:extLst>
              <a:ext uri="{FF2B5EF4-FFF2-40B4-BE49-F238E27FC236}">
                <a16:creationId xmlns:a16="http://schemas.microsoft.com/office/drawing/2014/main" id="{176163E3-1FF5-F7C6-335B-00D13E2EB1AB}"/>
              </a:ext>
            </a:extLst>
          </p:cNvPr>
          <p:cNvSpPr txBox="1">
            <a:spLocks noGrp="1"/>
          </p:cNvSpPr>
          <p:nvPr>
            <p:ph type="title"/>
          </p:nvPr>
        </p:nvSpPr>
        <p:spPr>
          <a:prstGeom prst="rect">
            <a:avLst/>
          </a:prstGeom>
        </p:spPr>
        <p:txBody>
          <a:bodyPr/>
          <a:lstStyle/>
          <a:p>
            <a:r>
              <a:rPr lang="en-US" dirty="0"/>
              <a:t>Two Views of Security</a:t>
            </a:r>
            <a:endParaRPr dirty="0"/>
          </a:p>
        </p:txBody>
      </p:sp>
      <p:sp>
        <p:nvSpPr>
          <p:cNvPr id="153" name="Increasing security might:…">
            <a:extLst>
              <a:ext uri="{FF2B5EF4-FFF2-40B4-BE49-F238E27FC236}">
                <a16:creationId xmlns:a16="http://schemas.microsoft.com/office/drawing/2014/main" id="{3CC22DAD-ABC4-F692-3C36-07F69DB9D5C2}"/>
              </a:ext>
            </a:extLst>
          </p:cNvPr>
          <p:cNvSpPr txBox="1">
            <a:spLocks noGrp="1"/>
          </p:cNvSpPr>
          <p:nvPr>
            <p:ph idx="1"/>
          </p:nvPr>
        </p:nvSpPr>
        <p:spPr>
          <a:prstGeom prst="rect">
            <a:avLst/>
          </a:prstGeom>
        </p:spPr>
        <p:txBody>
          <a:bodyPr>
            <a:normAutofit/>
          </a:bodyPr>
          <a:lstStyle/>
          <a:p>
            <a:pPr marL="514350" indent="-514350">
              <a:buAutoNum type="arabicPeriod"/>
            </a:pPr>
            <a:r>
              <a:rPr lang="en-US" sz="3200" dirty="0"/>
              <a:t>Let’s call it Security from High Level first (call it Project-Level Security)</a:t>
            </a:r>
          </a:p>
          <a:p>
            <a:pPr marL="514350" indent="-514350">
              <a:buAutoNum type="arabicPeriod"/>
            </a:pPr>
            <a:r>
              <a:rPr lang="en-US" sz="3200" b="1" dirty="0"/>
              <a:t>Now, let’s look at Security from the App level.</a:t>
            </a:r>
            <a:endParaRPr sz="3200" b="1" dirty="0"/>
          </a:p>
        </p:txBody>
      </p:sp>
    </p:spTree>
    <p:extLst>
      <p:ext uri="{BB962C8B-B14F-4D97-AF65-F5344CB8AC3E}">
        <p14:creationId xmlns:p14="http://schemas.microsoft.com/office/powerpoint/2010/main" val="336732296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 {at App Level} </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10114935" cy="4351338"/>
          </a:xfrm>
        </p:spPr>
        <p:txBody>
          <a:bodyPr>
            <a:normAutofit/>
          </a:bodyPr>
          <a:lstStyle/>
          <a:p>
            <a:r>
              <a:rPr lang="en-US" dirty="0"/>
              <a:t>Concentrate on </a:t>
            </a:r>
            <a:r>
              <a:rPr lang="en-US" b="1" dirty="0"/>
              <a:t>technical risks </a:t>
            </a:r>
            <a:r>
              <a:rPr lang="en-US" dirty="0"/>
              <a:t>rather than broad threats.</a:t>
            </a:r>
          </a:p>
          <a:p>
            <a:pPr lvl="1"/>
            <a:r>
              <a:rPr lang="en-US" sz="2800" dirty="0"/>
              <a:t>Are there any missing controls?</a:t>
            </a:r>
          </a:p>
          <a:p>
            <a:pPr lvl="1"/>
            <a:r>
              <a:rPr lang="en-US" sz="2800" dirty="0"/>
              <a:t>Is there a data flow that can be abused?</a:t>
            </a:r>
          </a:p>
          <a:p>
            <a:r>
              <a:rPr lang="en-US" sz="3200" dirty="0"/>
              <a:t>Many technical threats combine to create broad threats.</a:t>
            </a:r>
          </a:p>
          <a:p>
            <a:pPr lvl="1"/>
            <a:r>
              <a:rPr lang="en-US" sz="2800" dirty="0">
                <a:latin typeface="Söhne"/>
              </a:rPr>
              <a:t>Focusing on vague nation-state attacks and zero-day exploits can overshadow essential application security details.</a:t>
            </a:r>
            <a:endParaRPr lang="en-US" sz="2800" dirty="0"/>
          </a:p>
        </p:txBody>
      </p:sp>
    </p:spTree>
    <p:extLst>
      <p:ext uri="{BB962C8B-B14F-4D97-AF65-F5344CB8AC3E}">
        <p14:creationId xmlns:p14="http://schemas.microsoft.com/office/powerpoint/2010/main" val="40765271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 {at App Level} </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9209050" cy="4351338"/>
          </a:xfrm>
        </p:spPr>
        <p:txBody>
          <a:bodyPr>
            <a:normAutofit/>
          </a:bodyPr>
          <a:lstStyle/>
          <a:p>
            <a:r>
              <a:rPr lang="en-US" dirty="0"/>
              <a:t>Collaborate with stakeholders to understand security needs</a:t>
            </a:r>
          </a:p>
          <a:p>
            <a:r>
              <a:rPr lang="en-US" dirty="0"/>
              <a:t>Frequent and small iterations</a:t>
            </a:r>
          </a:p>
          <a:p>
            <a:pPr lvl="1"/>
            <a:r>
              <a:rPr lang="en-US" sz="2800" dirty="0"/>
              <a:t>Start with the thinnest slice of the system. e.g.,</a:t>
            </a:r>
          </a:p>
          <a:p>
            <a:pPr lvl="2"/>
            <a:r>
              <a:rPr lang="en-US" sz="2800" dirty="0"/>
              <a:t>User registration flow</a:t>
            </a:r>
          </a:p>
          <a:p>
            <a:pPr lvl="2"/>
            <a:r>
              <a:rPr lang="en-US" sz="2800" dirty="0"/>
              <a:t>A microservice and it’s collaborating services</a:t>
            </a:r>
          </a:p>
          <a:p>
            <a:pPr lvl="2"/>
            <a:r>
              <a:rPr lang="en-US" sz="2800" dirty="0"/>
              <a:t>Current iteration</a:t>
            </a:r>
          </a:p>
          <a:p>
            <a:pPr lvl="1"/>
            <a:r>
              <a:rPr lang="en-US" sz="2800" dirty="0"/>
              <a:t>Repeat and refine them.</a:t>
            </a:r>
          </a:p>
          <a:p>
            <a:r>
              <a:rPr lang="en-US" dirty="0"/>
              <a:t>Defining a threat model upfront for the entire system is counter productive.</a:t>
            </a:r>
          </a:p>
        </p:txBody>
      </p:sp>
    </p:spTree>
    <p:extLst>
      <p:ext uri="{BB962C8B-B14F-4D97-AF65-F5344CB8AC3E}">
        <p14:creationId xmlns:p14="http://schemas.microsoft.com/office/powerpoint/2010/main" val="38705961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Basic Structure of Threat Modeling in Agile</a:t>
            </a:r>
          </a:p>
        </p:txBody>
      </p:sp>
      <p:sp>
        <p:nvSpPr>
          <p:cNvPr id="6" name="TextBox 5">
            <a:extLst>
              <a:ext uri="{FF2B5EF4-FFF2-40B4-BE49-F238E27FC236}">
                <a16:creationId xmlns:a16="http://schemas.microsoft.com/office/drawing/2014/main" id="{FDC5BF10-6B4F-245C-5C9A-0BE96563D2A7}"/>
              </a:ext>
            </a:extLst>
          </p:cNvPr>
          <p:cNvSpPr txBox="1"/>
          <p:nvPr/>
        </p:nvSpPr>
        <p:spPr>
          <a:xfrm>
            <a:off x="639655" y="1555070"/>
            <a:ext cx="10909643" cy="687406"/>
          </a:xfrm>
          <a:prstGeom prst="rect">
            <a:avLst/>
          </a:prstGeom>
        </p:spPr>
        <p:txBody>
          <a:bodyPr vert="horz" lIns="91440" tIns="45720" rIns="91440" bIns="45720" rtlCol="0" anchor="ctr">
            <a:normAutofit/>
          </a:bodyPr>
          <a:lstStyle/>
          <a:p>
            <a:pPr algn="ctr">
              <a:lnSpc>
                <a:spcPct val="90000"/>
              </a:lnSpc>
              <a:spcBef>
                <a:spcPts val="1000"/>
              </a:spcBef>
            </a:pPr>
            <a:r>
              <a:rPr lang="en-US" sz="2400" kern="1200" dirty="0">
                <a:solidFill>
                  <a:schemeClr val="tx1"/>
                </a:solidFill>
                <a:latin typeface="+mn-lt"/>
                <a:ea typeface="+mn-ea"/>
                <a:cs typeface="+mn-cs"/>
              </a:rPr>
              <a:t>An effective threat modeling session must deal with the three primary questions</a:t>
            </a:r>
          </a:p>
        </p:txBody>
      </p:sp>
      <p:graphicFrame>
        <p:nvGraphicFramePr>
          <p:cNvPr id="7" name="Table 6">
            <a:extLst>
              <a:ext uri="{FF2B5EF4-FFF2-40B4-BE49-F238E27FC236}">
                <a16:creationId xmlns:a16="http://schemas.microsoft.com/office/drawing/2014/main" id="{5E186A64-B002-4CFD-D4F6-E9CC1BDCD19C}"/>
              </a:ext>
            </a:extLst>
          </p:cNvPr>
          <p:cNvGraphicFramePr>
            <a:graphicFrameLocks noGrp="1"/>
          </p:cNvGraphicFramePr>
          <p:nvPr>
            <p:extLst>
              <p:ext uri="{D42A27DB-BD31-4B8C-83A1-F6EECF244321}">
                <p14:modId xmlns:p14="http://schemas.microsoft.com/office/powerpoint/2010/main" val="3772942698"/>
              </p:ext>
            </p:extLst>
          </p:nvPr>
        </p:nvGraphicFramePr>
        <p:xfrm>
          <a:off x="579119" y="2338630"/>
          <a:ext cx="11030714" cy="3908172"/>
        </p:xfrm>
        <a:graphic>
          <a:graphicData uri="http://schemas.openxmlformats.org/drawingml/2006/table">
            <a:tbl>
              <a:tblPr firstRow="1" bandRow="1">
                <a:tableStyleId>{3B4B98B0-60AC-42C2-AFA5-B58CD77FA1E5}</a:tableStyleId>
              </a:tblPr>
              <a:tblGrid>
                <a:gridCol w="3165088">
                  <a:extLst>
                    <a:ext uri="{9D8B030D-6E8A-4147-A177-3AD203B41FA5}">
                      <a16:colId xmlns:a16="http://schemas.microsoft.com/office/drawing/2014/main" val="3165281161"/>
                    </a:ext>
                  </a:extLst>
                </a:gridCol>
                <a:gridCol w="4304371">
                  <a:extLst>
                    <a:ext uri="{9D8B030D-6E8A-4147-A177-3AD203B41FA5}">
                      <a16:colId xmlns:a16="http://schemas.microsoft.com/office/drawing/2014/main" val="2820610044"/>
                    </a:ext>
                  </a:extLst>
                </a:gridCol>
                <a:gridCol w="3561255">
                  <a:extLst>
                    <a:ext uri="{9D8B030D-6E8A-4147-A177-3AD203B41FA5}">
                      <a16:colId xmlns:a16="http://schemas.microsoft.com/office/drawing/2014/main" val="2666335047"/>
                    </a:ext>
                  </a:extLst>
                </a:gridCol>
              </a:tblGrid>
              <a:tr h="658748">
                <a:tc>
                  <a:txBody>
                    <a:bodyPr/>
                    <a:lstStyle/>
                    <a:p>
                      <a:r>
                        <a:rPr lang="en-US" sz="2900" dirty="0"/>
                        <a:t>Activity</a:t>
                      </a:r>
                    </a:p>
                  </a:txBody>
                  <a:tcPr marL="149715" marR="149715" marT="74858" marB="74858"/>
                </a:tc>
                <a:tc>
                  <a:txBody>
                    <a:bodyPr/>
                    <a:lstStyle/>
                    <a:p>
                      <a:r>
                        <a:rPr lang="en-US" sz="2900" dirty="0"/>
                        <a:t>Question</a:t>
                      </a:r>
                    </a:p>
                  </a:txBody>
                  <a:tcPr marL="149715" marR="149715" marT="74858" marB="74858"/>
                </a:tc>
                <a:tc>
                  <a:txBody>
                    <a:bodyPr/>
                    <a:lstStyle/>
                    <a:p>
                      <a:r>
                        <a:rPr lang="en-US" sz="2900"/>
                        <a:t>Outcome</a:t>
                      </a:r>
                    </a:p>
                  </a:txBody>
                  <a:tcPr marL="149715" marR="149715" marT="74858" marB="74858"/>
                </a:tc>
                <a:extLst>
                  <a:ext uri="{0D108BD9-81ED-4DB2-BD59-A6C34878D82A}">
                    <a16:rowId xmlns:a16="http://schemas.microsoft.com/office/drawing/2014/main" val="573248288"/>
                  </a:ext>
                </a:extLst>
              </a:tr>
              <a:tr h="658748">
                <a:tc>
                  <a:txBody>
                    <a:bodyPr/>
                    <a:lstStyle/>
                    <a:p>
                      <a:r>
                        <a:rPr lang="en-US" sz="2900" dirty="0"/>
                        <a:t>Explain and explore</a:t>
                      </a:r>
                    </a:p>
                  </a:txBody>
                  <a:tcPr marL="149715" marR="149715" marT="74858" marB="74858"/>
                </a:tc>
                <a:tc>
                  <a:txBody>
                    <a:bodyPr/>
                    <a:lstStyle/>
                    <a:p>
                      <a:r>
                        <a:rPr lang="en-US" sz="2900" dirty="0"/>
                        <a:t>What are you building?</a:t>
                      </a:r>
                    </a:p>
                  </a:txBody>
                  <a:tcPr marL="149715" marR="149715" marT="74858" marB="74858"/>
                </a:tc>
                <a:tc>
                  <a:txBody>
                    <a:bodyPr/>
                    <a:lstStyle/>
                    <a:p>
                      <a:r>
                        <a:rPr lang="en-US" sz="2900" dirty="0"/>
                        <a:t>A technical diagram</a:t>
                      </a:r>
                    </a:p>
                  </a:txBody>
                  <a:tcPr marL="149715" marR="149715" marT="74858" marB="74858"/>
                </a:tc>
                <a:extLst>
                  <a:ext uri="{0D108BD9-81ED-4DB2-BD59-A6C34878D82A}">
                    <a16:rowId xmlns:a16="http://schemas.microsoft.com/office/drawing/2014/main" val="174147978"/>
                  </a:ext>
                </a:extLst>
              </a:tr>
              <a:tr h="1107894">
                <a:tc>
                  <a:txBody>
                    <a:bodyPr/>
                    <a:lstStyle/>
                    <a:p>
                      <a:r>
                        <a:rPr lang="en-US" sz="2900"/>
                        <a:t>Brainstorm threats</a:t>
                      </a:r>
                    </a:p>
                  </a:txBody>
                  <a:tcPr marL="149715" marR="149715" marT="74858" marB="74858"/>
                </a:tc>
                <a:tc>
                  <a:txBody>
                    <a:bodyPr/>
                    <a:lstStyle/>
                    <a:p>
                      <a:r>
                        <a:rPr lang="en-US" sz="2900" dirty="0"/>
                        <a:t>What can go wrong?</a:t>
                      </a:r>
                    </a:p>
                  </a:txBody>
                  <a:tcPr marL="149715" marR="149715" marT="74858" marB="74858"/>
                </a:tc>
                <a:tc>
                  <a:txBody>
                    <a:bodyPr/>
                    <a:lstStyle/>
                    <a:p>
                      <a:r>
                        <a:rPr lang="en-US" sz="2900"/>
                        <a:t>A list of technical threats</a:t>
                      </a:r>
                    </a:p>
                  </a:txBody>
                  <a:tcPr marL="149715" marR="149715" marT="74858" marB="74858"/>
                </a:tc>
                <a:extLst>
                  <a:ext uri="{0D108BD9-81ED-4DB2-BD59-A6C34878D82A}">
                    <a16:rowId xmlns:a16="http://schemas.microsoft.com/office/drawing/2014/main" val="2811408678"/>
                  </a:ext>
                </a:extLst>
              </a:tr>
              <a:tr h="1107894">
                <a:tc>
                  <a:txBody>
                    <a:bodyPr/>
                    <a:lstStyle/>
                    <a:p>
                      <a:r>
                        <a:rPr lang="en-US" sz="2900"/>
                        <a:t>Prioritize and fix</a:t>
                      </a:r>
                    </a:p>
                  </a:txBody>
                  <a:tcPr marL="149715" marR="149715" marT="74858" marB="74858"/>
                </a:tc>
                <a:tc>
                  <a:txBody>
                    <a:bodyPr/>
                    <a:lstStyle/>
                    <a:p>
                      <a:r>
                        <a:rPr lang="en-US" sz="2900" dirty="0"/>
                        <a:t>What are you going to do?</a:t>
                      </a:r>
                    </a:p>
                  </a:txBody>
                  <a:tcPr marL="149715" marR="149715" marT="74858" marB="74858"/>
                </a:tc>
                <a:tc>
                  <a:txBody>
                    <a:bodyPr/>
                    <a:lstStyle/>
                    <a:p>
                      <a:r>
                        <a:rPr lang="en-US" sz="2900" dirty="0"/>
                        <a:t>Add prioritized fixes to backlog (</a:t>
                      </a:r>
                      <a:r>
                        <a:rPr lang="en-US" sz="2900" dirty="0" err="1"/>
                        <a:t>todo</a:t>
                      </a:r>
                      <a:r>
                        <a:rPr lang="en-US" sz="2900" dirty="0"/>
                        <a:t> list)</a:t>
                      </a:r>
                    </a:p>
                  </a:txBody>
                  <a:tcPr marL="149715" marR="149715" marT="74858" marB="74858"/>
                </a:tc>
                <a:extLst>
                  <a:ext uri="{0D108BD9-81ED-4DB2-BD59-A6C34878D82A}">
                    <a16:rowId xmlns:a16="http://schemas.microsoft.com/office/drawing/2014/main" val="2178357648"/>
                  </a:ext>
                </a:extLst>
              </a:tr>
            </a:tbl>
          </a:graphicData>
        </a:graphic>
      </p:graphicFrame>
    </p:spTree>
    <p:extLst>
      <p:ext uri="{BB962C8B-B14F-4D97-AF65-F5344CB8AC3E}">
        <p14:creationId xmlns:p14="http://schemas.microsoft.com/office/powerpoint/2010/main" val="76821148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STRIDE Framework can help identify Common Threats</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8473068" cy="4351338"/>
          </a:xfrm>
        </p:spPr>
        <p:txBody>
          <a:bodyPr>
            <a:normAutofit/>
          </a:bodyPr>
          <a:lstStyle/>
          <a:p>
            <a:r>
              <a:rPr lang="en-US" sz="3200" dirty="0"/>
              <a:t>The </a:t>
            </a:r>
            <a:r>
              <a:rPr lang="en-US" sz="3200" b="1" dirty="0"/>
              <a:t>STRIDE</a:t>
            </a:r>
            <a:r>
              <a:rPr lang="en-US" sz="3200" dirty="0"/>
              <a:t> framework is useful to reason about potential threats.</a:t>
            </a:r>
          </a:p>
          <a:p>
            <a:pPr lvl="1"/>
            <a:r>
              <a:rPr lang="en-US" sz="2800" b="1" dirty="0"/>
              <a:t>S</a:t>
            </a:r>
            <a:r>
              <a:rPr lang="en-US" sz="2800" dirty="0"/>
              <a:t>poofing </a:t>
            </a:r>
          </a:p>
          <a:p>
            <a:pPr lvl="1"/>
            <a:r>
              <a:rPr lang="en-US" sz="2800" b="1" dirty="0"/>
              <a:t>T</a:t>
            </a:r>
            <a:r>
              <a:rPr lang="en-US" sz="2800" dirty="0"/>
              <a:t>ampering</a:t>
            </a:r>
          </a:p>
          <a:p>
            <a:pPr lvl="1"/>
            <a:r>
              <a:rPr lang="en-US" sz="2800" b="1" dirty="0"/>
              <a:t>R</a:t>
            </a:r>
            <a:r>
              <a:rPr lang="en-US" sz="2800" dirty="0"/>
              <a:t>epudiation</a:t>
            </a:r>
          </a:p>
          <a:p>
            <a:pPr lvl="1"/>
            <a:r>
              <a:rPr lang="en-US" sz="2800" b="1" dirty="0"/>
              <a:t>I</a:t>
            </a:r>
            <a:r>
              <a:rPr lang="en-US" sz="2800" dirty="0"/>
              <a:t>nformation Disclosure</a:t>
            </a:r>
          </a:p>
          <a:p>
            <a:pPr lvl="1"/>
            <a:r>
              <a:rPr lang="en-US" sz="2800" b="1" dirty="0"/>
              <a:t>D</a:t>
            </a:r>
            <a:r>
              <a:rPr lang="en-US" sz="2800" dirty="0"/>
              <a:t>enial of Service</a:t>
            </a:r>
          </a:p>
          <a:p>
            <a:pPr lvl="1"/>
            <a:r>
              <a:rPr lang="en-US" sz="2800" b="1" dirty="0"/>
              <a:t>E</a:t>
            </a:r>
            <a:r>
              <a:rPr lang="en-US" sz="2800" dirty="0"/>
              <a:t>levation of Privilege</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48</a:t>
            </a:fld>
            <a:endParaRPr lang="en-US" dirty="0"/>
          </a:p>
        </p:txBody>
      </p:sp>
      <p:sp>
        <p:nvSpPr>
          <p:cNvPr id="5" name="TextBox 4">
            <a:extLst>
              <a:ext uri="{FF2B5EF4-FFF2-40B4-BE49-F238E27FC236}">
                <a16:creationId xmlns:a16="http://schemas.microsoft.com/office/drawing/2014/main" id="{A00FFE66-51D8-BC35-75DF-9F823AAE355A}"/>
              </a:ext>
            </a:extLst>
          </p:cNvPr>
          <p:cNvSpPr txBox="1"/>
          <p:nvPr/>
        </p:nvSpPr>
        <p:spPr>
          <a:xfrm>
            <a:off x="6576539" y="4041821"/>
            <a:ext cx="4017120"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You will learn more about this in the activity posted on the module page!</a:t>
            </a:r>
          </a:p>
        </p:txBody>
      </p:sp>
    </p:spTree>
    <p:extLst>
      <p:ext uri="{BB962C8B-B14F-4D97-AF65-F5344CB8AC3E}">
        <p14:creationId xmlns:p14="http://schemas.microsoft.com/office/powerpoint/2010/main" val="254246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Let’s Walk through an Example</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1741449" y="2249919"/>
            <a:ext cx="9454376" cy="1084296"/>
          </a:xfrm>
        </p:spPr>
        <p:txBody>
          <a:bodyPr/>
          <a:lstStyle/>
          <a:p>
            <a:pPr marL="0" indent="0">
              <a:buNone/>
            </a:pPr>
            <a:r>
              <a:rPr lang="en-US" dirty="0">
                <a:latin typeface="Bradley Hand ITC" panose="020F0502020204030204" pitchFamily="34" charset="0"/>
                <a:ea typeface="Annai MN" pitchFamily="2" charset="77"/>
                <a:cs typeface="Bradley Hand ITC" panose="020F0502020204030204" pitchFamily="34" charset="0"/>
              </a:rPr>
              <a:t>“As a customer, I need a page where I can see my customer details so I can confirm they are correct”</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49</a:t>
            </a:fld>
            <a:endParaRPr lang="en-US" dirty="0"/>
          </a:p>
        </p:txBody>
      </p:sp>
      <p:sp>
        <p:nvSpPr>
          <p:cNvPr id="8" name="Content Placeholder 2">
            <a:extLst>
              <a:ext uri="{FF2B5EF4-FFF2-40B4-BE49-F238E27FC236}">
                <a16:creationId xmlns:a16="http://schemas.microsoft.com/office/drawing/2014/main" id="{AB644CF2-53D5-F6EA-5011-550C4CD10134}"/>
              </a:ext>
            </a:extLst>
          </p:cNvPr>
          <p:cNvSpPr txBox="1">
            <a:spLocks/>
          </p:cNvSpPr>
          <p:nvPr/>
        </p:nvSpPr>
        <p:spPr>
          <a:xfrm>
            <a:off x="838199" y="1500160"/>
            <a:ext cx="6287429"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t>Imagine working on this user story</a:t>
            </a:r>
            <a:endParaRPr lang="en-US" sz="2800" dirty="0"/>
          </a:p>
        </p:txBody>
      </p:sp>
      <p:sp>
        <p:nvSpPr>
          <p:cNvPr id="11" name="Content Placeholder 2">
            <a:extLst>
              <a:ext uri="{FF2B5EF4-FFF2-40B4-BE49-F238E27FC236}">
                <a16:creationId xmlns:a16="http://schemas.microsoft.com/office/drawing/2014/main" id="{AABC2FD6-7E44-2D76-7686-D60AB02A8FD8}"/>
              </a:ext>
            </a:extLst>
          </p:cNvPr>
          <p:cNvSpPr txBox="1">
            <a:spLocks/>
          </p:cNvSpPr>
          <p:nvPr/>
        </p:nvSpPr>
        <p:spPr>
          <a:xfrm>
            <a:off x="838199" y="3646448"/>
            <a:ext cx="6439829" cy="235744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Let’s work through our questions:</a:t>
            </a:r>
          </a:p>
          <a:p>
            <a:pPr lvl="1"/>
            <a:r>
              <a:rPr lang="en-US" dirty="0"/>
              <a:t>What are you building?</a:t>
            </a:r>
          </a:p>
          <a:p>
            <a:pPr lvl="1"/>
            <a:r>
              <a:rPr lang="en-US" dirty="0"/>
              <a:t>What can go wrong?</a:t>
            </a:r>
          </a:p>
          <a:p>
            <a:pPr lvl="1"/>
            <a:r>
              <a:rPr lang="en-US" dirty="0"/>
              <a:t>What are you going to do?</a:t>
            </a:r>
          </a:p>
        </p:txBody>
      </p:sp>
    </p:spTree>
    <p:extLst>
      <p:ext uri="{BB962C8B-B14F-4D97-AF65-F5344CB8AC3E}">
        <p14:creationId xmlns:p14="http://schemas.microsoft.com/office/powerpoint/2010/main" val="3628320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a:p>
            <a:r>
              <a:rPr lang="en-US" dirty="0"/>
              <a:t>Security architecture: a set of mechanisms and policies that we build into our system to mitigate risks from threats</a:t>
            </a:r>
          </a:p>
          <a:p>
            <a:endParaRPr lang="en-US" dirty="0"/>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6497748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are we building?</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4767470" cy="4351338"/>
          </a:xfrm>
        </p:spPr>
        <p:txBody>
          <a:bodyPr/>
          <a:lstStyle/>
          <a:p>
            <a:r>
              <a:rPr lang="en-US" dirty="0"/>
              <a:t>Use a sketch to represent</a:t>
            </a:r>
          </a:p>
          <a:p>
            <a:pPr lvl="1"/>
            <a:r>
              <a:rPr lang="en-US" sz="2800" dirty="0"/>
              <a:t>relevant components</a:t>
            </a:r>
          </a:p>
          <a:p>
            <a:pPr lvl="1"/>
            <a:r>
              <a:rPr lang="en-US" sz="2800" dirty="0"/>
              <a:t>users that interact with a component</a:t>
            </a:r>
          </a:p>
          <a:p>
            <a:pPr lvl="1"/>
            <a:r>
              <a:rPr lang="en-US" sz="2800" dirty="0"/>
              <a:t>collaborative components</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50</a:t>
            </a:fld>
            <a:endParaRPr lang="en-US" dirty="0"/>
          </a:p>
        </p:txBody>
      </p:sp>
      <p:pic>
        <p:nvPicPr>
          <p:cNvPr id="5" name="Picture 2" descr="Several rectangular boxes with text&#10;&#10;Description automatically generated with medium confidence">
            <a:extLst>
              <a:ext uri="{FF2B5EF4-FFF2-40B4-BE49-F238E27FC236}">
                <a16:creationId xmlns:a16="http://schemas.microsoft.com/office/drawing/2014/main" id="{B253FB25-2400-77D9-BE11-F7EFEC32287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866704" y="1811012"/>
            <a:ext cx="5487095" cy="28670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011014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are we building?</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4767470" cy="4351338"/>
          </a:xfrm>
        </p:spPr>
        <p:txBody>
          <a:bodyPr/>
          <a:lstStyle/>
          <a:p>
            <a:r>
              <a:rPr lang="en-US" dirty="0"/>
              <a:t>Explicitly model data flows in the sketch.</a:t>
            </a:r>
          </a:p>
          <a:p>
            <a:r>
              <a:rPr lang="en-US" dirty="0"/>
              <a:t>Data flows help show where requests originate (source).</a:t>
            </a:r>
          </a:p>
          <a:p>
            <a:r>
              <a:rPr lang="en-US" dirty="0"/>
              <a:t>Label networks and show boundaries between them.</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51</a:t>
            </a:fld>
            <a:endParaRPr lang="en-US" dirty="0"/>
          </a:p>
        </p:txBody>
      </p:sp>
      <p:pic>
        <p:nvPicPr>
          <p:cNvPr id="6" name="Picture 2">
            <a:extLst>
              <a:ext uri="{FF2B5EF4-FFF2-40B4-BE49-F238E27FC236}">
                <a16:creationId xmlns:a16="http://schemas.microsoft.com/office/drawing/2014/main" id="{C849D4F3-AB4A-55EA-5F85-717D7F228D7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02475" y="1792258"/>
            <a:ext cx="5500412" cy="2901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47577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are we building?</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4767470" cy="4351338"/>
          </a:xfrm>
        </p:spPr>
        <p:txBody>
          <a:bodyPr/>
          <a:lstStyle/>
          <a:p>
            <a:r>
              <a:rPr lang="en-US" dirty="0"/>
              <a:t>Identify and show assets e.g., personally identifiable information (PII), your application has access to.</a:t>
            </a:r>
            <a:endParaRPr lang="en-US" sz="2000" dirty="0"/>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52</a:t>
            </a:fld>
            <a:endParaRPr lang="en-US" dirty="0"/>
          </a:p>
        </p:txBody>
      </p:sp>
      <p:pic>
        <p:nvPicPr>
          <p:cNvPr id="5" name="Picture 2">
            <a:extLst>
              <a:ext uri="{FF2B5EF4-FFF2-40B4-BE49-F238E27FC236}">
                <a16:creationId xmlns:a16="http://schemas.microsoft.com/office/drawing/2014/main" id="{DADAD5AF-AA53-178E-0B29-44673212B64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096000" y="1959469"/>
            <a:ext cx="5256677" cy="27728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117763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can go wrong?</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4767470" cy="4351338"/>
          </a:xfrm>
        </p:spPr>
        <p:txBody>
          <a:bodyPr/>
          <a:lstStyle/>
          <a:p>
            <a:r>
              <a:rPr lang="en-US" dirty="0"/>
              <a:t>Using the STRIDE model, we should identify possible threats that can happen on each flow.</a:t>
            </a:r>
          </a:p>
          <a:p>
            <a:pPr lvl="1"/>
            <a:r>
              <a:rPr lang="en-US" sz="2800" dirty="0"/>
              <a:t>Customer -&gt; UI</a:t>
            </a:r>
          </a:p>
          <a:p>
            <a:pPr lvl="1"/>
            <a:r>
              <a:rPr lang="en-US" sz="2800" dirty="0"/>
              <a:t>Customer -&gt; Identity Service</a:t>
            </a:r>
          </a:p>
          <a:p>
            <a:pPr lvl="1"/>
            <a:r>
              <a:rPr lang="en-US" sz="2800" dirty="0"/>
              <a:t>UI -&gt; BFF</a:t>
            </a:r>
          </a:p>
          <a:p>
            <a:pPr lvl="1"/>
            <a:r>
              <a:rPr lang="en-US" sz="2800" dirty="0"/>
              <a:t>BFF -&gt; Customer Service </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53</a:t>
            </a:fld>
            <a:endParaRPr lang="en-US" dirty="0"/>
          </a:p>
        </p:txBody>
      </p:sp>
      <p:pic>
        <p:nvPicPr>
          <p:cNvPr id="6" name="Picture 2" descr="A diagram of customer service&#10;&#10;Description automatically generated">
            <a:extLst>
              <a:ext uri="{FF2B5EF4-FFF2-40B4-BE49-F238E27FC236}">
                <a16:creationId xmlns:a16="http://schemas.microsoft.com/office/drawing/2014/main" id="{1AF78842-9020-3FCC-671D-374BDBB5E3D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605670" y="1795053"/>
            <a:ext cx="6195060" cy="32678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260429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can go wrong?</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4767470" cy="4351338"/>
          </a:xfrm>
        </p:spPr>
        <p:txBody>
          <a:bodyPr/>
          <a:lstStyle/>
          <a:p>
            <a:r>
              <a:rPr lang="en-US" dirty="0"/>
              <a:t>Using the STRIDE model, we should identify possible threats that can happen on each flow.</a:t>
            </a:r>
          </a:p>
          <a:p>
            <a:pPr lvl="1"/>
            <a:r>
              <a:rPr lang="en-US" dirty="0">
                <a:solidFill>
                  <a:srgbClr val="C00000"/>
                </a:solidFill>
              </a:rPr>
              <a:t>Customer -&gt; UI</a:t>
            </a:r>
          </a:p>
          <a:p>
            <a:pPr lvl="1"/>
            <a:r>
              <a:rPr lang="en-US" dirty="0">
                <a:solidFill>
                  <a:srgbClr val="0070C0"/>
                </a:solidFill>
              </a:rPr>
              <a:t>Customer -&gt; Identity Service</a:t>
            </a:r>
          </a:p>
          <a:p>
            <a:pPr lvl="1"/>
            <a:r>
              <a:rPr lang="en-US" dirty="0">
                <a:solidFill>
                  <a:schemeClr val="accent6">
                    <a:lumMod val="75000"/>
                  </a:schemeClr>
                </a:solidFill>
              </a:rPr>
              <a:t>UI -&gt; BFF</a:t>
            </a:r>
          </a:p>
          <a:p>
            <a:pPr lvl="1"/>
            <a:r>
              <a:rPr lang="en-US" dirty="0">
                <a:solidFill>
                  <a:srgbClr val="7030A0"/>
                </a:solidFill>
              </a:rPr>
              <a:t>BFF -&gt; Customer Service </a:t>
            </a: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54</a:t>
            </a:fld>
            <a:endParaRPr lang="en-US" dirty="0"/>
          </a:p>
        </p:txBody>
      </p:sp>
      <p:pic>
        <p:nvPicPr>
          <p:cNvPr id="5" name="Picture 2">
            <a:extLst>
              <a:ext uri="{FF2B5EF4-FFF2-40B4-BE49-F238E27FC236}">
                <a16:creationId xmlns:a16="http://schemas.microsoft.com/office/drawing/2014/main" id="{63B124B3-8924-11B1-430E-1B0CA53315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4254" y="1812851"/>
            <a:ext cx="6412692" cy="337668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B287D73-3DD1-1949-A242-9A0F4E094AF7}"/>
              </a:ext>
            </a:extLst>
          </p:cNvPr>
          <p:cNvSpPr txBox="1"/>
          <p:nvPr/>
        </p:nvSpPr>
        <p:spPr>
          <a:xfrm>
            <a:off x="5732052" y="2710146"/>
            <a:ext cx="1544012" cy="461665"/>
          </a:xfrm>
          <a:prstGeom prst="rect">
            <a:avLst/>
          </a:prstGeom>
          <a:noFill/>
        </p:spPr>
        <p:txBody>
          <a:bodyPr wrap="none" rtlCol="0">
            <a:spAutoFit/>
          </a:bodyPr>
          <a:lstStyle/>
          <a:p>
            <a:r>
              <a:rPr lang="en-US" sz="1200" b="1" dirty="0">
                <a:solidFill>
                  <a:srgbClr val="C00000"/>
                </a:solidFill>
                <a:latin typeface="Consolas" panose="020B0609020204030204" pitchFamily="49" charset="0"/>
                <a:cs typeface="Consolas" panose="020B0609020204030204" pitchFamily="49" charset="0"/>
              </a:rPr>
              <a:t>Spoofing </a:t>
            </a:r>
            <a:r>
              <a:rPr lang="en-US" sz="1200" dirty="0">
                <a:solidFill>
                  <a:srgbClr val="C00000"/>
                </a:solidFill>
                <a:latin typeface="Consolas" panose="020B0609020204030204" pitchFamily="49" charset="0"/>
                <a:cs typeface="Consolas" panose="020B0609020204030204" pitchFamily="49" charset="0"/>
              </a:rPr>
              <a:t>due to </a:t>
            </a:r>
            <a:br>
              <a:rPr lang="en-US" sz="1200" dirty="0">
                <a:solidFill>
                  <a:srgbClr val="C00000"/>
                </a:solidFill>
                <a:latin typeface="Consolas" panose="020B0609020204030204" pitchFamily="49" charset="0"/>
                <a:cs typeface="Consolas" panose="020B0609020204030204" pitchFamily="49" charset="0"/>
              </a:rPr>
            </a:br>
            <a:r>
              <a:rPr lang="en-US" sz="1200" dirty="0">
                <a:solidFill>
                  <a:srgbClr val="C00000"/>
                </a:solidFill>
                <a:latin typeface="Consolas" panose="020B0609020204030204" pitchFamily="49" charset="0"/>
                <a:cs typeface="Consolas" panose="020B0609020204030204" pitchFamily="49" charset="0"/>
              </a:rPr>
              <a:t>XSS attack</a:t>
            </a:r>
          </a:p>
        </p:txBody>
      </p:sp>
      <p:sp>
        <p:nvSpPr>
          <p:cNvPr id="8" name="TextBox 7">
            <a:extLst>
              <a:ext uri="{FF2B5EF4-FFF2-40B4-BE49-F238E27FC236}">
                <a16:creationId xmlns:a16="http://schemas.microsoft.com/office/drawing/2014/main" id="{1BF7E704-B53E-2FBE-986E-98A70C42EE0D}"/>
              </a:ext>
            </a:extLst>
          </p:cNvPr>
          <p:cNvSpPr txBox="1"/>
          <p:nvPr/>
        </p:nvSpPr>
        <p:spPr>
          <a:xfrm>
            <a:off x="7528551" y="1965375"/>
            <a:ext cx="1182757" cy="1015663"/>
          </a:xfrm>
          <a:prstGeom prst="rect">
            <a:avLst/>
          </a:prstGeom>
          <a:noFill/>
        </p:spPr>
        <p:txBody>
          <a:bodyPr wrap="square" rtlCol="0">
            <a:spAutoFit/>
          </a:bodyPr>
          <a:lstStyle/>
          <a:p>
            <a:r>
              <a:rPr lang="en-US" sz="1200" b="1" dirty="0">
                <a:solidFill>
                  <a:srgbClr val="0070C0"/>
                </a:solidFill>
                <a:latin typeface="Consolas" panose="020B0609020204030204" pitchFamily="49" charset="0"/>
                <a:cs typeface="Consolas" panose="020B0609020204030204" pitchFamily="49" charset="0"/>
              </a:rPr>
              <a:t>Spoofing </a:t>
            </a:r>
            <a:r>
              <a:rPr lang="en-US" sz="1200" dirty="0">
                <a:solidFill>
                  <a:srgbClr val="0070C0"/>
                </a:solidFill>
                <a:latin typeface="Consolas" panose="020B0609020204030204" pitchFamily="49" charset="0"/>
                <a:cs typeface="Consolas" panose="020B0609020204030204" pitchFamily="49" charset="0"/>
              </a:rPr>
              <a:t>due to No 2-factor authentication</a:t>
            </a:r>
          </a:p>
        </p:txBody>
      </p:sp>
      <p:sp>
        <p:nvSpPr>
          <p:cNvPr id="9" name="TextBox 8">
            <a:extLst>
              <a:ext uri="{FF2B5EF4-FFF2-40B4-BE49-F238E27FC236}">
                <a16:creationId xmlns:a16="http://schemas.microsoft.com/office/drawing/2014/main" id="{BA2EA816-66D6-0FB1-E241-24C33140293D}"/>
              </a:ext>
            </a:extLst>
          </p:cNvPr>
          <p:cNvSpPr txBox="1"/>
          <p:nvPr/>
        </p:nvSpPr>
        <p:spPr>
          <a:xfrm>
            <a:off x="6789162" y="3876962"/>
            <a:ext cx="1922146" cy="2862322"/>
          </a:xfrm>
          <a:prstGeom prst="rect">
            <a:avLst/>
          </a:prstGeom>
          <a:noFill/>
        </p:spPr>
        <p:txBody>
          <a:bodyPr wrap="square" rtlCol="0">
            <a:spAutoFit/>
          </a:bodyPr>
          <a:lstStyle/>
          <a:p>
            <a:pPr marL="171450" indent="-171450">
              <a:buFont typeface="Arial" panose="020B0604020202020204" pitchFamily="34" charset="0"/>
              <a:buChar char="•"/>
            </a:pPr>
            <a:r>
              <a:rPr lang="en-US" sz="1200" b="1" dirty="0">
                <a:solidFill>
                  <a:schemeClr val="accent6">
                    <a:lumMod val="75000"/>
                  </a:schemeClr>
                </a:solidFill>
                <a:latin typeface="Consolas" panose="020B0609020204030204" pitchFamily="49" charset="0"/>
                <a:cs typeface="Consolas" panose="020B0609020204030204" pitchFamily="49" charset="0"/>
              </a:rPr>
              <a:t>Spoofing </a:t>
            </a:r>
            <a:r>
              <a:rPr lang="en-US" sz="1200" dirty="0">
                <a:solidFill>
                  <a:schemeClr val="accent6">
                    <a:lumMod val="75000"/>
                  </a:schemeClr>
                </a:solidFill>
                <a:latin typeface="Consolas" panose="020B0609020204030204" pitchFamily="49" charset="0"/>
                <a:cs typeface="Consolas" panose="020B0609020204030204" pitchFamily="49" charset="0"/>
              </a:rPr>
              <a:t>due to Absent/weak identity token validation</a:t>
            </a:r>
          </a:p>
          <a:p>
            <a:pPr marL="171450" indent="-171450">
              <a:buFont typeface="Arial" panose="020B0604020202020204" pitchFamily="34" charset="0"/>
              <a:buChar char="•"/>
            </a:pPr>
            <a:r>
              <a:rPr lang="en-US" sz="1200" b="1" dirty="0">
                <a:solidFill>
                  <a:schemeClr val="accent6">
                    <a:lumMod val="75000"/>
                  </a:schemeClr>
                </a:solidFill>
                <a:latin typeface="Consolas" panose="020B0609020204030204" pitchFamily="49" charset="0"/>
                <a:cs typeface="Consolas" panose="020B0609020204030204" pitchFamily="49" charset="0"/>
              </a:rPr>
              <a:t>Tampering </a:t>
            </a:r>
            <a:r>
              <a:rPr lang="en-US" sz="1200" dirty="0">
                <a:solidFill>
                  <a:schemeClr val="accent6">
                    <a:lumMod val="75000"/>
                  </a:schemeClr>
                </a:solidFill>
                <a:latin typeface="Consolas" panose="020B0609020204030204" pitchFamily="49" charset="0"/>
                <a:cs typeface="Consolas" panose="020B0609020204030204" pitchFamily="49" charset="0"/>
              </a:rPr>
              <a:t>due to injection attacks</a:t>
            </a:r>
          </a:p>
          <a:p>
            <a:pPr marL="171450" indent="-171450">
              <a:buFont typeface="Arial" panose="020B0604020202020204" pitchFamily="34" charset="0"/>
              <a:buChar char="•"/>
            </a:pPr>
            <a:r>
              <a:rPr lang="en-US" sz="1200" b="1" dirty="0">
                <a:solidFill>
                  <a:schemeClr val="accent6">
                    <a:lumMod val="75000"/>
                  </a:schemeClr>
                </a:solidFill>
                <a:latin typeface="Consolas" panose="020B0609020204030204" pitchFamily="49" charset="0"/>
                <a:cs typeface="Consolas" panose="020B0609020204030204" pitchFamily="49" charset="0"/>
              </a:rPr>
              <a:t>Spoofing </a:t>
            </a:r>
            <a:r>
              <a:rPr lang="en-US" sz="1200" dirty="0">
                <a:solidFill>
                  <a:schemeClr val="accent6">
                    <a:lumMod val="75000"/>
                  </a:schemeClr>
                </a:solidFill>
                <a:latin typeface="Consolas" panose="020B0609020204030204" pitchFamily="49" charset="0"/>
                <a:cs typeface="Consolas" panose="020B0609020204030204" pitchFamily="49" charset="0"/>
              </a:rPr>
              <a:t>due to Misconfigured TLS configuration</a:t>
            </a:r>
          </a:p>
          <a:p>
            <a:pPr marL="171450" indent="-171450">
              <a:buFont typeface="Arial" panose="020B0604020202020204" pitchFamily="34" charset="0"/>
              <a:buChar char="•"/>
            </a:pPr>
            <a:r>
              <a:rPr lang="en-US" sz="1200" b="1" dirty="0">
                <a:solidFill>
                  <a:schemeClr val="accent6">
                    <a:lumMod val="75000"/>
                  </a:schemeClr>
                </a:solidFill>
                <a:latin typeface="Consolas" panose="020B0609020204030204" pitchFamily="49" charset="0"/>
                <a:cs typeface="Consolas" panose="020B0609020204030204" pitchFamily="49" charset="0"/>
              </a:rPr>
              <a:t>Privilege of escalation </a:t>
            </a:r>
            <a:r>
              <a:rPr lang="en-US" sz="1200" dirty="0">
                <a:solidFill>
                  <a:schemeClr val="accent6">
                    <a:lumMod val="75000"/>
                  </a:schemeClr>
                </a:solidFill>
                <a:latin typeface="Consolas" panose="020B0609020204030204" pitchFamily="49" charset="0"/>
                <a:cs typeface="Consolas" panose="020B0609020204030204" pitchFamily="49" charset="0"/>
              </a:rPr>
              <a:t>due to incorrect access control logic</a:t>
            </a:r>
          </a:p>
          <a:p>
            <a:pPr marL="171450" indent="-171450">
              <a:buFont typeface="Arial" panose="020B0604020202020204" pitchFamily="34" charset="0"/>
              <a:buChar char="•"/>
            </a:pPr>
            <a:r>
              <a:rPr lang="en-US" sz="1200" b="1" dirty="0">
                <a:solidFill>
                  <a:schemeClr val="accent6">
                    <a:lumMod val="75000"/>
                  </a:schemeClr>
                </a:solidFill>
                <a:latin typeface="Consolas" panose="020B0609020204030204" pitchFamily="49" charset="0"/>
                <a:cs typeface="Consolas" panose="020B0609020204030204" pitchFamily="49" charset="0"/>
              </a:rPr>
              <a:t>DOS </a:t>
            </a:r>
            <a:r>
              <a:rPr lang="en-US" sz="1200" dirty="0">
                <a:solidFill>
                  <a:schemeClr val="accent6">
                    <a:lumMod val="75000"/>
                  </a:schemeClr>
                </a:solidFill>
                <a:latin typeface="Consolas" panose="020B0609020204030204" pitchFamily="49" charset="0"/>
                <a:cs typeface="Consolas" panose="020B0609020204030204" pitchFamily="49" charset="0"/>
              </a:rPr>
              <a:t>due to absence of rate limiting</a:t>
            </a:r>
          </a:p>
        </p:txBody>
      </p:sp>
      <p:sp>
        <p:nvSpPr>
          <p:cNvPr id="10" name="TextBox 9">
            <a:extLst>
              <a:ext uri="{FF2B5EF4-FFF2-40B4-BE49-F238E27FC236}">
                <a16:creationId xmlns:a16="http://schemas.microsoft.com/office/drawing/2014/main" id="{8717C172-B390-7530-4D9A-0C3BACF0B8BA}"/>
              </a:ext>
            </a:extLst>
          </p:cNvPr>
          <p:cNvSpPr txBox="1"/>
          <p:nvPr/>
        </p:nvSpPr>
        <p:spPr>
          <a:xfrm>
            <a:off x="9982200" y="3923128"/>
            <a:ext cx="1916665" cy="1384995"/>
          </a:xfrm>
          <a:prstGeom prst="rect">
            <a:avLst/>
          </a:prstGeom>
          <a:noFill/>
        </p:spPr>
        <p:txBody>
          <a:bodyPr wrap="square" rtlCol="0">
            <a:spAutoFit/>
          </a:bodyPr>
          <a:lstStyle/>
          <a:p>
            <a:pPr marL="171450" indent="-171450">
              <a:buFont typeface="Arial" panose="020B0604020202020204" pitchFamily="34" charset="0"/>
              <a:buChar char="•"/>
            </a:pPr>
            <a:r>
              <a:rPr lang="en-US" sz="1200" b="1" dirty="0">
                <a:solidFill>
                  <a:srgbClr val="7030A0"/>
                </a:solidFill>
                <a:latin typeface="Consolas" panose="020B0609020204030204" pitchFamily="49" charset="0"/>
                <a:cs typeface="Consolas" panose="020B0609020204030204" pitchFamily="49" charset="0"/>
              </a:rPr>
              <a:t>Spoofing </a:t>
            </a:r>
            <a:r>
              <a:rPr lang="en-US" sz="1200" dirty="0">
                <a:solidFill>
                  <a:srgbClr val="7030A0"/>
                </a:solidFill>
                <a:latin typeface="Consolas" panose="020B0609020204030204" pitchFamily="49" charset="0"/>
                <a:cs typeface="Consolas" panose="020B0609020204030204" pitchFamily="49" charset="0"/>
              </a:rPr>
              <a:t>due to Absent/weak authentication (server-to-server)</a:t>
            </a:r>
          </a:p>
          <a:p>
            <a:pPr marL="171450" indent="-171450">
              <a:buFont typeface="Arial" panose="020B0604020202020204" pitchFamily="34" charset="0"/>
              <a:buChar char="•"/>
            </a:pPr>
            <a:r>
              <a:rPr lang="en-US" sz="1200" b="1" dirty="0">
                <a:solidFill>
                  <a:srgbClr val="7030A0"/>
                </a:solidFill>
                <a:latin typeface="Consolas" panose="020B0609020204030204" pitchFamily="49" charset="0"/>
                <a:cs typeface="Consolas" panose="020B0609020204030204" pitchFamily="49" charset="0"/>
              </a:rPr>
              <a:t>Repudiation </a:t>
            </a:r>
            <a:r>
              <a:rPr lang="en-US" sz="1200" dirty="0">
                <a:solidFill>
                  <a:srgbClr val="7030A0"/>
                </a:solidFill>
                <a:latin typeface="Consolas" panose="020B0609020204030204" pitchFamily="49" charset="0"/>
                <a:cs typeface="Consolas" panose="020B0609020204030204" pitchFamily="49" charset="0"/>
              </a:rPr>
              <a:t>due to not logging of caller identity</a:t>
            </a:r>
          </a:p>
        </p:txBody>
      </p:sp>
    </p:spTree>
    <p:extLst>
      <p:ext uri="{BB962C8B-B14F-4D97-AF65-F5344CB8AC3E}">
        <p14:creationId xmlns:p14="http://schemas.microsoft.com/office/powerpoint/2010/main" val="91835032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are you going to do?</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8818756" cy="4351338"/>
          </a:xfrm>
        </p:spPr>
        <p:txBody>
          <a:bodyPr>
            <a:normAutofit/>
          </a:bodyPr>
          <a:lstStyle/>
          <a:p>
            <a:r>
              <a:rPr lang="en-US" dirty="0"/>
              <a:t>Add Highest Priority threats to backlog (as user stories or conditions of satisfaction)</a:t>
            </a:r>
          </a:p>
          <a:p>
            <a:pPr lvl="1"/>
            <a:endParaRPr lang="en-US" dirty="0">
              <a:solidFill>
                <a:srgbClr val="7030A0"/>
              </a:solidFill>
            </a:endParaRP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55</a:t>
            </a:fld>
            <a:endParaRPr lang="en-US" dirty="0"/>
          </a:p>
        </p:txBody>
      </p:sp>
      <p:sp>
        <p:nvSpPr>
          <p:cNvPr id="6" name="TextBox 5">
            <a:extLst>
              <a:ext uri="{FF2B5EF4-FFF2-40B4-BE49-F238E27FC236}">
                <a16:creationId xmlns:a16="http://schemas.microsoft.com/office/drawing/2014/main" id="{B6CB42CC-E0A3-F486-D1D1-FF4A2A45276B}"/>
              </a:ext>
            </a:extLst>
          </p:cNvPr>
          <p:cNvSpPr txBox="1"/>
          <p:nvPr/>
        </p:nvSpPr>
        <p:spPr>
          <a:xfrm>
            <a:off x="1183887" y="2468935"/>
            <a:ext cx="10515600" cy="3046988"/>
          </a:xfrm>
          <a:prstGeom prst="rect">
            <a:avLst/>
          </a:prstGeom>
          <a:noFill/>
        </p:spPr>
        <p:txBody>
          <a:bodyPr wrap="square" rtlCol="0">
            <a:spAutoFit/>
          </a:bodyPr>
          <a:lstStyle/>
          <a:p>
            <a:r>
              <a:rPr lang="en-US" sz="2400" dirty="0">
                <a:latin typeface="Bradley Hand ITC" panose="03070402050302030203" pitchFamily="66" charset="77"/>
              </a:rPr>
              <a:t>Given the user is logged in </a:t>
            </a:r>
            <a:br>
              <a:rPr lang="en-US" sz="2400" dirty="0">
                <a:latin typeface="Bradley Hand ITC" panose="03070402050302030203" pitchFamily="66" charset="77"/>
              </a:rPr>
            </a:br>
            <a:r>
              <a:rPr lang="en-US" sz="2400" dirty="0">
                <a:latin typeface="Bradley Hand ITC" panose="03070402050302030203" pitchFamily="66" charset="77"/>
              </a:rPr>
              <a:t>When they request to view their profile page And they have a valid token</a:t>
            </a:r>
          </a:p>
          <a:p>
            <a:r>
              <a:rPr lang="en-US" sz="2400" dirty="0">
                <a:latin typeface="Bradley Hand ITC" panose="03070402050302030203" pitchFamily="66" charset="77"/>
              </a:rPr>
              <a:t>Then their profile page is displayed  </a:t>
            </a:r>
          </a:p>
          <a:p>
            <a:endParaRPr lang="en-US" sz="2400" dirty="0">
              <a:latin typeface="Bradley Hand ITC" panose="03070402050302030203" pitchFamily="66" charset="77"/>
            </a:endParaRPr>
          </a:p>
          <a:p>
            <a:r>
              <a:rPr lang="en-US" sz="2400" dirty="0">
                <a:latin typeface="Bradley Hand ITC" panose="03070402050302030203" pitchFamily="66" charset="77"/>
              </a:rPr>
              <a:t>Given the user is logged in</a:t>
            </a:r>
          </a:p>
          <a:p>
            <a:r>
              <a:rPr lang="en-US" sz="2400" dirty="0">
                <a:latin typeface="Bradley Hand ITC" panose="03070402050302030203" pitchFamily="66" charset="77"/>
              </a:rPr>
              <a:t>When they request to view their profile page</a:t>
            </a:r>
          </a:p>
          <a:p>
            <a:r>
              <a:rPr lang="en-US" sz="2400" dirty="0">
                <a:latin typeface="Bradley Hand ITC" panose="03070402050302030203" pitchFamily="66" charset="77"/>
              </a:rPr>
              <a:t>But they do not have a valid token</a:t>
            </a:r>
          </a:p>
          <a:p>
            <a:r>
              <a:rPr lang="en-US" sz="2400" dirty="0">
                <a:latin typeface="Bradley Hand ITC" panose="03070402050302030203" pitchFamily="66" charset="77"/>
              </a:rPr>
              <a:t>Then they are asked to login or signup  </a:t>
            </a:r>
          </a:p>
        </p:txBody>
      </p:sp>
    </p:spTree>
    <p:extLst>
      <p:ext uri="{BB962C8B-B14F-4D97-AF65-F5344CB8AC3E}">
        <p14:creationId xmlns:p14="http://schemas.microsoft.com/office/powerpoint/2010/main" val="422313127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dirty="0"/>
              <a:t>What are you going to do?</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a:xfrm>
            <a:off x="838200" y="1500160"/>
            <a:ext cx="9197898" cy="4351338"/>
          </a:xfrm>
        </p:spPr>
        <p:txBody>
          <a:bodyPr>
            <a:normAutofit lnSpcReduction="10000"/>
          </a:bodyPr>
          <a:lstStyle/>
          <a:p>
            <a:r>
              <a:rPr lang="en-US" dirty="0"/>
              <a:t>Prioritize and Fix</a:t>
            </a:r>
          </a:p>
          <a:p>
            <a:pPr lvl="1"/>
            <a:r>
              <a:rPr lang="en-US" dirty="0"/>
              <a:t>Aim to address manageable number of threats (e.g., 3)</a:t>
            </a:r>
          </a:p>
          <a:p>
            <a:r>
              <a:rPr lang="en-US" dirty="0"/>
              <a:t>Examples of Work Breakdown:</a:t>
            </a:r>
          </a:p>
          <a:p>
            <a:pPr lvl="1"/>
            <a:r>
              <a:rPr lang="en-US" sz="2800" dirty="0"/>
              <a:t>Prevent authorization bypass when accessing an API by creating session tokens for the server</a:t>
            </a:r>
          </a:p>
          <a:p>
            <a:pPr lvl="1"/>
            <a:r>
              <a:rPr lang="en-US" sz="2800" dirty="0"/>
              <a:t>Prevent XSS attack via user input by sanitizing all inputs</a:t>
            </a:r>
          </a:p>
          <a:p>
            <a:pPr lvl="1"/>
            <a:r>
              <a:rPr lang="en-US" sz="2800" dirty="0"/>
              <a:t>Prevent Denial of service for server from the internet by using a rate limit</a:t>
            </a:r>
          </a:p>
          <a:p>
            <a:pPr lvl="1"/>
            <a:endParaRPr lang="en-US" sz="2800" dirty="0">
              <a:solidFill>
                <a:srgbClr val="7030A0"/>
              </a:solidFill>
            </a:endParaRPr>
          </a:p>
          <a:p>
            <a:r>
              <a:rPr lang="en-US" b="1" dirty="0"/>
              <a:t>Repeat and refine</a:t>
            </a:r>
            <a:r>
              <a:rPr lang="en-US" dirty="0"/>
              <a:t>!</a:t>
            </a:r>
            <a:endParaRPr lang="en-US" dirty="0">
              <a:solidFill>
                <a:srgbClr val="7030A0"/>
              </a:solidFill>
            </a:endParaRPr>
          </a:p>
          <a:p>
            <a:pPr lvl="1"/>
            <a:endParaRPr lang="en-US" dirty="0">
              <a:solidFill>
                <a:srgbClr val="7030A0"/>
              </a:solidFill>
            </a:endParaRPr>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56</a:t>
            </a:fld>
            <a:endParaRPr lang="en-US" dirty="0"/>
          </a:p>
        </p:txBody>
      </p:sp>
      <p:sp>
        <p:nvSpPr>
          <p:cNvPr id="11" name="TextBox 10">
            <a:extLst>
              <a:ext uri="{FF2B5EF4-FFF2-40B4-BE49-F238E27FC236}">
                <a16:creationId xmlns:a16="http://schemas.microsoft.com/office/drawing/2014/main" id="{07D91B1F-B485-876B-93EF-BA1E2BF98463}"/>
              </a:ext>
            </a:extLst>
          </p:cNvPr>
          <p:cNvSpPr txBox="1"/>
          <p:nvPr/>
        </p:nvSpPr>
        <p:spPr>
          <a:xfrm>
            <a:off x="1159727" y="5734592"/>
            <a:ext cx="10370634"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lumMod val="85000"/>
                    <a:lumOff val="15000"/>
                  </a:schemeClr>
                </a:solidFill>
              </a:rPr>
              <a:t>A Guide to Threat Modeling by Jim </a:t>
            </a:r>
            <a:r>
              <a:rPr lang="en-US" dirty="0" err="1">
                <a:solidFill>
                  <a:schemeClr val="tx1">
                    <a:lumMod val="85000"/>
                    <a:lumOff val="15000"/>
                  </a:schemeClr>
                </a:solidFill>
              </a:rPr>
              <a:t>Gumbley</a:t>
            </a:r>
            <a:r>
              <a:rPr lang="en-US" dirty="0">
                <a:solidFill>
                  <a:schemeClr val="tx1">
                    <a:lumMod val="85000"/>
                    <a:lumOff val="15000"/>
                  </a:schemeClr>
                </a:solidFill>
              </a:rPr>
              <a:t>: </a:t>
            </a:r>
            <a:r>
              <a:rPr lang="en-US" dirty="0">
                <a:solidFill>
                  <a:schemeClr val="tx1">
                    <a:lumMod val="85000"/>
                    <a:lumOff val="15000"/>
                  </a:schemeClr>
                </a:solidFill>
                <a:hlinkClick r:id="rId3"/>
              </a:rPr>
              <a:t>https://martinfowler.com/articles/agile-threat-modelling.html</a:t>
            </a:r>
            <a:r>
              <a:rPr lang="en-US" dirty="0">
                <a:solidFill>
                  <a:schemeClr val="tx1">
                    <a:lumMod val="85000"/>
                    <a:lumOff val="15000"/>
                  </a:schemeClr>
                </a:solidFill>
              </a:rPr>
              <a:t> </a:t>
            </a:r>
          </a:p>
        </p:txBody>
      </p:sp>
    </p:spTree>
    <p:extLst>
      <p:ext uri="{BB962C8B-B14F-4D97-AF65-F5344CB8AC3E}">
        <p14:creationId xmlns:p14="http://schemas.microsoft.com/office/powerpoint/2010/main" val="84661081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7" name="Describe that security is a spectrum, and be able to define a realistic threat model for a given system…">
            <a:extLst>
              <a:ext uri="{FF2B5EF4-FFF2-40B4-BE49-F238E27FC236}">
                <a16:creationId xmlns:a16="http://schemas.microsoft.com/office/drawing/2014/main" id="{A70B5ABE-D525-5C93-4C48-E6BBF5709EB0}"/>
              </a:ext>
            </a:extLst>
          </p:cNvPr>
          <p:cNvSpPr txBox="1">
            <a:spLocks noGrp="1"/>
          </p:cNvSpPr>
          <p:nvPr>
            <p:ph idx="1"/>
          </p:nvPr>
        </p:nvSpPr>
        <p:spPr>
          <a:xfrm>
            <a:off x="838200" y="1500188"/>
            <a:ext cx="7886700" cy="4351337"/>
          </a:xfrm>
          <a:prstGeom prst="rect">
            <a:avLst/>
          </a:prstGeom>
        </p:spPr>
        <p:txBody>
          <a:bodyPr>
            <a:normAutofit/>
          </a:bodyPr>
          <a:lstStyle/>
          <a:p>
            <a:pPr marL="349250" indent="-349250">
              <a:buSzPct val="123000"/>
              <a:buChar char="•"/>
            </a:pPr>
            <a:r>
              <a:rPr lang="en-US"/>
              <a:t>You should now be able to:</a:t>
            </a:r>
            <a:endParaRPr lang="en-US" dirty="0"/>
          </a:p>
          <a:p>
            <a:pPr marL="806450" lvl="1" indent="-349250">
              <a:buSzPct val="123000"/>
            </a:pPr>
            <a:r>
              <a:rPr lang="en-US" dirty="0"/>
              <a:t>Define key terms relating to software/system security</a:t>
            </a:r>
          </a:p>
          <a:p>
            <a:pPr marL="806450" lvl="1" indent="-349250">
              <a:buSzPct val="123000"/>
            </a:pPr>
            <a:r>
              <a:rPr lang="en-US" dirty="0"/>
              <a:t>Explain why it is important to consider non-functional requirements like security during design</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the STRIDE Framework for Security by Design</a:t>
            </a:r>
            <a:endParaRPr dirty="0"/>
          </a:p>
        </p:txBody>
      </p:sp>
    </p:spTree>
    <p:extLst>
      <p:ext uri="{BB962C8B-B14F-4D97-AF65-F5344CB8AC3E}">
        <p14:creationId xmlns:p14="http://schemas.microsoft.com/office/powerpoint/2010/main" val="860465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normAutofit/>
          </a:bodyPr>
          <a:lstStyle/>
          <a:p>
            <a:r>
              <a:rPr lang="en-US" dirty="0"/>
              <a:t>In software, as in the real world…</a:t>
            </a:r>
          </a:p>
          <a:p>
            <a:r>
              <a:rPr dirty="0"/>
              <a:t>You just moved to a new house, someone just moved out of it. What do you do to protect your belongings/property?</a:t>
            </a:r>
            <a:endParaRPr lang="en-US" dirty="0"/>
          </a:p>
          <a:p>
            <a:r>
              <a:rPr lang="en-US" dirty="0"/>
              <a:t>What are the assets that need protection?</a:t>
            </a:r>
          </a:p>
          <a:p>
            <a:pPr lvl="1"/>
            <a:r>
              <a:rPr lang="en-US" dirty="0"/>
              <a:t>residents, furniture, cash, your stuff</a:t>
            </a:r>
          </a:p>
          <a:p>
            <a:r>
              <a:rPr lang="en-US" dirty="0"/>
              <a:t>What are the vulnerabilities?</a:t>
            </a:r>
          </a:p>
          <a:p>
            <a:pPr lvl="1"/>
            <a:r>
              <a:rPr lang="en-US" dirty="0"/>
              <a:t>doors, windows</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lang="en-US" dirty="0"/>
              <a:t>We need to make our software secure too!</a:t>
            </a:r>
          </a:p>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endParaRPr lang="en-US" dirty="0"/>
          </a:p>
          <a:p>
            <a:pPr marL="457200" lvl="1" indent="0">
              <a:buNone/>
            </a:pPr>
            <a:endParaRPr dirty="0"/>
          </a:p>
        </p:txBody>
      </p:sp>
    </p:spTree>
    <p:extLst>
      <p:ext uri="{BB962C8B-B14F-4D97-AF65-F5344CB8AC3E}">
        <p14:creationId xmlns:p14="http://schemas.microsoft.com/office/powerpoint/2010/main" val="2761665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C269D-332D-7519-6CED-6E8C182E257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74C6E5-8FE2-DF16-609E-9B7A086EBBD8}"/>
              </a:ext>
            </a:extLst>
          </p:cNvPr>
          <p:cNvSpPr>
            <a:spLocks noGrp="1"/>
          </p:cNvSpPr>
          <p:nvPr>
            <p:ph type="title"/>
          </p:nvPr>
        </p:nvSpPr>
        <p:spPr/>
        <p:txBody>
          <a:bodyPr/>
          <a:lstStyle/>
          <a:p>
            <a:r>
              <a:rPr lang="en-US" i="1" dirty="0"/>
              <a:t>Secure by Design</a:t>
            </a:r>
            <a:r>
              <a:rPr lang="en-US" dirty="0"/>
              <a:t> is mantra of modern software development</a:t>
            </a:r>
          </a:p>
        </p:txBody>
      </p:sp>
      <p:sp>
        <p:nvSpPr>
          <p:cNvPr id="3" name="Content Placeholder 2">
            <a:extLst>
              <a:ext uri="{FF2B5EF4-FFF2-40B4-BE49-F238E27FC236}">
                <a16:creationId xmlns:a16="http://schemas.microsoft.com/office/drawing/2014/main" id="{64D9733F-E10E-307D-2EA6-7F4520ABB642}"/>
              </a:ext>
            </a:extLst>
          </p:cNvPr>
          <p:cNvSpPr>
            <a:spLocks noGrp="1"/>
          </p:cNvSpPr>
          <p:nvPr>
            <p:ph idx="1"/>
          </p:nvPr>
        </p:nvSpPr>
        <p:spPr/>
        <p:txBody>
          <a:bodyPr/>
          <a:lstStyle/>
          <a:p>
            <a:r>
              <a:rPr lang="en-US" dirty="0"/>
              <a:t>Traditional Software Process Models do not bake security into the software development lifecycle</a:t>
            </a:r>
          </a:p>
          <a:p>
            <a:pPr lvl="1"/>
            <a:r>
              <a:rPr lang="en-US" sz="2800" dirty="0"/>
              <a:t>Security issues are usually an after-thought</a:t>
            </a:r>
          </a:p>
          <a:p>
            <a:r>
              <a:rPr lang="en-US" dirty="0"/>
              <a:t>The modern approach to secure software engineering is to </a:t>
            </a:r>
            <a:r>
              <a:rPr lang="en-US" b="1" dirty="0"/>
              <a:t>consider security during the design phase</a:t>
            </a:r>
            <a:endParaRPr lang="en-US" dirty="0"/>
          </a:p>
          <a:p>
            <a:r>
              <a:rPr lang="en-US" dirty="0"/>
              <a:t>How? </a:t>
            </a:r>
          </a:p>
          <a:p>
            <a:pPr lvl="1">
              <a:buFont typeface="Wingdings" panose="05000000000000000000" pitchFamily="2" charset="2"/>
              <a:buChar char="Ø"/>
            </a:pPr>
            <a:r>
              <a:rPr lang="en-US" dirty="0"/>
              <a:t> By starting with </a:t>
            </a:r>
            <a:r>
              <a:rPr lang="en-US" b="1" dirty="0"/>
              <a:t>threat modeling</a:t>
            </a:r>
            <a:endParaRPr lang="en-US" dirty="0"/>
          </a:p>
        </p:txBody>
      </p:sp>
      <p:sp>
        <p:nvSpPr>
          <p:cNvPr id="4" name="Slide Number Placeholder 3">
            <a:extLst>
              <a:ext uri="{FF2B5EF4-FFF2-40B4-BE49-F238E27FC236}">
                <a16:creationId xmlns:a16="http://schemas.microsoft.com/office/drawing/2014/main" id="{1435EAD8-89C7-41F3-196B-5DA7219C7D61}"/>
              </a:ext>
            </a:extLst>
          </p:cNvPr>
          <p:cNvSpPr>
            <a:spLocks noGrp="1"/>
          </p:cNvSpPr>
          <p:nvPr>
            <p:ph type="sldNum" sz="quarter" idx="12"/>
          </p:nvPr>
        </p:nvSpPr>
        <p:spPr/>
        <p:txBody>
          <a:bodyPr/>
          <a:lstStyle/>
          <a:p>
            <a:fld id="{20F37917-FD3A-4669-9018-DA04BCDD3D75}" type="slidenum">
              <a:rPr lang="en-US" smtClean="0"/>
              <a:t>8</a:t>
            </a:fld>
            <a:endParaRPr lang="en-US" dirty="0"/>
          </a:p>
        </p:txBody>
      </p:sp>
    </p:spTree>
    <p:extLst>
      <p:ext uri="{BB962C8B-B14F-4D97-AF65-F5344CB8AC3E}">
        <p14:creationId xmlns:p14="http://schemas.microsoft.com/office/powerpoint/2010/main" val="1444091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fontScale="92500" lnSpcReduction="10000"/>
          </a:bodyPr>
          <a:lstStyle/>
          <a:p>
            <a:r>
              <a:rPr dirty="0"/>
              <a:t>What is being defended?</a:t>
            </a:r>
            <a:r>
              <a:rPr lang="en-US" dirty="0"/>
              <a:t> Who do we trust? What parts of the system do we trust? </a:t>
            </a:r>
          </a:p>
          <a:p>
            <a:endParaRPr dirty="0"/>
          </a:p>
          <a:p>
            <a:r>
              <a:rPr dirty="0"/>
              <a:t>What malicious actors exist and what attacks might they employ?</a:t>
            </a:r>
            <a:r>
              <a:rPr lang="en-US" dirty="0"/>
              <a:t> (</a:t>
            </a:r>
            <a:r>
              <a:rPr lang="en-US" b="1" dirty="0">
                <a:latin typeface="Söhne"/>
              </a:rPr>
              <a:t>Identification</a:t>
            </a:r>
            <a:r>
              <a:rPr lang="en-US" dirty="0"/>
              <a:t>)</a:t>
            </a:r>
          </a:p>
          <a:p>
            <a:r>
              <a:rPr lang="en-US" dirty="0"/>
              <a:t>What is the likelihood and impact of each threat? (</a:t>
            </a:r>
            <a:r>
              <a:rPr lang="en-US" b="1" dirty="0">
                <a:latin typeface="Söhne"/>
              </a:rPr>
              <a:t>Assessment</a:t>
            </a:r>
            <a:r>
              <a:rPr lang="en-US" dirty="0"/>
              <a:t>)</a:t>
            </a:r>
          </a:p>
          <a:p>
            <a:r>
              <a:rPr lang="en-US" dirty="0"/>
              <a:t>What can we do in case of attack? (</a:t>
            </a:r>
            <a:r>
              <a:rPr lang="en-US" b="1" dirty="0">
                <a:latin typeface="Söhne"/>
              </a:rPr>
              <a:t>Countermeasures</a:t>
            </a:r>
            <a:r>
              <a:rPr lang="en-US" dirty="0"/>
              <a:t>)</a:t>
            </a:r>
          </a:p>
          <a:p>
            <a:endParaRPr lang="en-US" dirty="0">
              <a:latin typeface="Söhne"/>
            </a:endParaRPr>
          </a:p>
          <a:p>
            <a:r>
              <a:rPr lang="en-US" dirty="0">
                <a:latin typeface="Söhne"/>
              </a:rPr>
              <a:t>How do we adapt to evolving risks? How do we update threat models regularly? (</a:t>
            </a:r>
            <a:r>
              <a:rPr lang="en-US" b="1" dirty="0">
                <a:latin typeface="Söhne"/>
              </a:rPr>
              <a:t>Review</a:t>
            </a:r>
            <a:r>
              <a:rPr lang="en-US" dirty="0">
                <a:latin typeface="Söhne"/>
              </a:rPr>
              <a:t>)</a:t>
            </a:r>
          </a:p>
          <a:p>
            <a:pPr marL="0" indent="0">
              <a:buNone/>
            </a:pPr>
            <a:endParaRPr lang="en-US" dirty="0"/>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58399</TotalTime>
  <Words>6706</Words>
  <Application>Microsoft Office PowerPoint</Application>
  <PresentationFormat>Widescreen</PresentationFormat>
  <Paragraphs>638</Paragraphs>
  <Slides>57</Slides>
  <Notes>50</Notes>
  <HiddenSlides>2</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57</vt:i4>
      </vt:variant>
    </vt:vector>
  </HeadingPairs>
  <TitlesOfParts>
    <vt:vector size="72" baseType="lpstr">
      <vt:lpstr>Algerian</vt:lpstr>
      <vt:lpstr>Arial</vt:lpstr>
      <vt:lpstr>Avenir Next Regular</vt:lpstr>
      <vt:lpstr>Bradley Hand ITC</vt:lpstr>
      <vt:lpstr>Calibri</vt:lpstr>
      <vt:lpstr>Chiller</vt:lpstr>
      <vt:lpstr>Consolas</vt:lpstr>
      <vt:lpstr>Georgia</vt:lpstr>
      <vt:lpstr>Helvetica</vt:lpstr>
      <vt:lpstr>Helvetica Neue</vt:lpstr>
      <vt:lpstr>Inter</vt:lpstr>
      <vt:lpstr>Söhne</vt:lpstr>
      <vt:lpstr>Verdana</vt:lpstr>
      <vt:lpstr>Wingdings</vt:lpstr>
      <vt:lpstr>Office Theme</vt:lpstr>
      <vt:lpstr>CS 4530: Fundamentals of Software Engineering  Module 12: Software Engineering &amp; Security</vt:lpstr>
      <vt:lpstr>Learning Objectives for this Module</vt:lpstr>
      <vt:lpstr>Security: Basic Vocabulary (1)</vt:lpstr>
      <vt:lpstr>Security: Basic Vocabulary (2) </vt:lpstr>
      <vt:lpstr>Security: Basic Vocabulary (3) </vt:lpstr>
      <vt:lpstr>Security isn't always free</vt:lpstr>
      <vt:lpstr>Security is about managing risk</vt:lpstr>
      <vt:lpstr>Secure by Design is mantra of modern software development</vt:lpstr>
      <vt:lpstr>Threat modeling can help us analyze the issues</vt:lpstr>
      <vt:lpstr>Two views of Security</vt:lpstr>
      <vt:lpstr>A Baseline Security Policy {at Project Level} </vt:lpstr>
      <vt:lpstr>A Baseline Security Policy {at Project Level} </vt:lpstr>
      <vt:lpstr>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Bypassing airport security via SQL injection (2024!)</vt:lpstr>
      <vt:lpstr>A code injection attack (in Apache struts) cost Equifax $1.4 Billion</vt:lpstr>
      <vt:lpstr>Project-level mitigations for code injection attacks</vt:lpstr>
      <vt:lpstr>Vulnerability 3: Bad Authentication</vt:lpstr>
      <vt:lpstr>How does Amazon, Inc. know that this request is coming from Avery?</vt:lpstr>
      <vt:lpstr>How does Avery know that this request is coming from Amazon, Inc.?</vt:lpstr>
      <vt:lpstr>A message encrypted with a public key can only be decrypted with the matching private key</vt:lpstr>
      <vt:lpstr>Encrypt messages with the sender's private key to ensure integrity</vt:lpstr>
      <vt:lpstr>How does Avery get public key from Amazon, Inc.? </vt:lpstr>
      <vt:lpstr>Certificate Authorities issue SSL Certificates</vt:lpstr>
      <vt:lpstr>What happens if a CA is compromised, and issues invalid certificates?</vt:lpstr>
      <vt:lpstr>You can do this for your website for free</vt:lpstr>
      <vt:lpstr>Project-level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A 2021 NCSU/Microsoft found that many of the top 1% of npm packages had vulnerabilities</vt:lpstr>
      <vt:lpstr>Your suppliers' risks are your risks</vt:lpstr>
      <vt:lpstr>Project-level Threat Mitigations</vt:lpstr>
      <vt:lpstr>Vulnerability #5: A security architecture must include a security culture</vt:lpstr>
      <vt:lpstr>Example mechanism: secret detection</vt:lpstr>
      <vt:lpstr>Mechanisms aren’t enough: Do developers keep secret keys secret?</vt:lpstr>
      <vt:lpstr>Elements of a security culture</vt:lpstr>
      <vt:lpstr>PowerPoint Presentation</vt:lpstr>
      <vt:lpstr>Two Views of Security</vt:lpstr>
      <vt:lpstr>A Baseline Threat Model {at App Level} </vt:lpstr>
      <vt:lpstr>A Baseline Security Policy {at App Level} </vt:lpstr>
      <vt:lpstr>Basic Structure of Threat Modeling in Agile</vt:lpstr>
      <vt:lpstr>STRIDE Framework can help identify Common Threats</vt:lpstr>
      <vt:lpstr>Let’s Walk through an Example</vt:lpstr>
      <vt:lpstr>What are we building?</vt:lpstr>
      <vt:lpstr>What are we building?</vt:lpstr>
      <vt:lpstr>What are we building?</vt:lpstr>
      <vt:lpstr>What can go wrong?</vt:lpstr>
      <vt:lpstr>What can go wrong?</vt:lpstr>
      <vt:lpstr>What are you going to do?</vt:lpstr>
      <vt:lpstr>What are you going to do?</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196</cp:revision>
  <dcterms:created xsi:type="dcterms:W3CDTF">2021-01-07T15:19:22Z</dcterms:created>
  <dcterms:modified xsi:type="dcterms:W3CDTF">2025-10-19T21:47:54Z</dcterms:modified>
</cp:coreProperties>
</file>

<file path=docProps/thumbnail.jpeg>
</file>